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58" r:id="rId4"/>
    <p:sldId id="260" r:id="rId5"/>
    <p:sldId id="261" r:id="rId6"/>
    <p:sldId id="262" r:id="rId7"/>
    <p:sldId id="263" r:id="rId8"/>
    <p:sldId id="264" r:id="rId9"/>
    <p:sldId id="265" r:id="rId10"/>
    <p:sldId id="267" r:id="rId11"/>
    <p:sldId id="280" r:id="rId12"/>
    <p:sldId id="283" r:id="rId13"/>
    <p:sldId id="281" r:id="rId14"/>
    <p:sldId id="282" r:id="rId15"/>
    <p:sldId id="268" r:id="rId16"/>
    <p:sldId id="269" r:id="rId17"/>
    <p:sldId id="270" r:id="rId18"/>
    <p:sldId id="271" r:id="rId19"/>
    <p:sldId id="272" r:id="rId20"/>
    <p:sldId id="273" r:id="rId21"/>
    <p:sldId id="274" r:id="rId22"/>
    <p:sldId id="275" r:id="rId23"/>
    <p:sldId id="276" r:id="rId24"/>
    <p:sldId id="278" r:id="rId25"/>
    <p:sldId id="277" r:id="rId26"/>
    <p:sldId id="2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3D3F"/>
    <a:srgbClr val="100F64"/>
    <a:srgbClr val="FE8B61"/>
    <a:srgbClr val="5EBE98"/>
    <a:srgbClr val="7FB4DD"/>
    <a:srgbClr val="FDD02E"/>
    <a:srgbClr val="D5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88"/>
    <p:restoredTop sz="65857" autoAdjust="0"/>
  </p:normalViewPr>
  <p:slideViewPr>
    <p:cSldViewPr snapToGrid="0">
      <p:cViewPr varScale="1">
        <p:scale>
          <a:sx n="75" d="100"/>
          <a:sy n="75" d="100"/>
        </p:scale>
        <p:origin x="16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F45E14-C2DB-8547-BD8E-910C60868191}" type="datetimeFigureOut">
              <a:rPr lang="en-US" smtClean="0"/>
              <a:t>6/9/2023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BFA1C-F23F-8640-AF9A-D56BB33603B7}" type="slidenum">
              <a:rPr lang="en-US" smtClean="0"/>
              <a:t>‹#›</a:t>
            </a:fld>
            <a:endParaRPr lang="en-US"/>
          </a:p>
        </p:txBody>
      </p:sp>
    </p:spTree>
    <p:extLst>
      <p:ext uri="{BB962C8B-B14F-4D97-AF65-F5344CB8AC3E}">
        <p14:creationId xmlns:p14="http://schemas.microsoft.com/office/powerpoint/2010/main" val="3483792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lmIFXIXQQ_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110E63"/>
                </a:solidFill>
                <a:effectLst/>
                <a:latin typeface="Poppins" pitchFamily="2" charset="77"/>
              </a:rPr>
              <a:t>Keep observing changes across the seasons</a:t>
            </a:r>
          </a:p>
          <a:p>
            <a:endParaRPr lang="en-GB" dirty="0">
              <a:solidFill>
                <a:srgbClr val="110E63"/>
              </a:solidFill>
              <a:effectLst/>
              <a:latin typeface="Poppins" pitchFamily="2" charset="77"/>
            </a:endParaRPr>
          </a:p>
          <a:p>
            <a:r>
              <a:rPr lang="en-GB" b="1" dirty="0">
                <a:solidFill>
                  <a:srgbClr val="110E63"/>
                </a:solidFill>
                <a:effectLst/>
                <a:latin typeface="Proxima Nova"/>
              </a:rPr>
              <a:t>The activities in this resource should be supported by practical, ongoing activities throughout the year, so that over time, through their own experiences, pupils notice patterns and relationships. </a:t>
            </a:r>
            <a:endParaRPr lang="en-GB" dirty="0">
              <a:solidFill>
                <a:srgbClr val="110E63"/>
              </a:solidFill>
              <a:effectLst/>
              <a:latin typeface="Proxima Nova"/>
            </a:endParaRPr>
          </a:p>
          <a:p>
            <a:pPr marL="171450" indent="-171450">
              <a:buFont typeface="Arial" panose="020B0604020202020204" pitchFamily="34" charset="0"/>
              <a:buChar char="•"/>
            </a:pPr>
            <a:r>
              <a:rPr lang="en-GB" dirty="0">
                <a:solidFill>
                  <a:srgbClr val="110E63"/>
                </a:solidFill>
                <a:effectLst/>
                <a:latin typeface="Proxima Nova"/>
              </a:rPr>
              <a:t>Set up a class weather-watching calendar where pupils record the weather daily, using simple weather symbols.</a:t>
            </a:r>
          </a:p>
          <a:p>
            <a:pPr marL="171450" indent="-171450">
              <a:buFont typeface="Arial" panose="020B0604020202020204" pitchFamily="34" charset="0"/>
              <a:buChar char="•"/>
            </a:pPr>
            <a:r>
              <a:rPr lang="en-GB" dirty="0">
                <a:solidFill>
                  <a:srgbClr val="110E63"/>
                </a:solidFill>
                <a:effectLst/>
                <a:latin typeface="Proxima Nova"/>
              </a:rPr>
              <a:t>Use simple equipment to measure the weather including rainfall, wind direction and temperature.</a:t>
            </a:r>
          </a:p>
          <a:p>
            <a:pPr marL="171450" indent="-171450">
              <a:buFont typeface="Arial" panose="020B0604020202020204" pitchFamily="34" charset="0"/>
              <a:buChar char="•"/>
            </a:pPr>
            <a:r>
              <a:rPr lang="en-GB" dirty="0">
                <a:solidFill>
                  <a:srgbClr val="110E63"/>
                </a:solidFill>
                <a:effectLst/>
                <a:latin typeface="Proxima Nova"/>
              </a:rPr>
              <a:t>Become weather presenters and video school weather reports.</a:t>
            </a:r>
          </a:p>
          <a:p>
            <a:pPr marL="171450" indent="-171450">
              <a:buFont typeface="Arial" panose="020B0604020202020204" pitchFamily="34" charset="0"/>
              <a:buChar char="•"/>
            </a:pPr>
            <a:r>
              <a:rPr lang="en-GB" dirty="0">
                <a:solidFill>
                  <a:srgbClr val="110E63"/>
                </a:solidFill>
                <a:effectLst/>
                <a:latin typeface="Proxima Nova"/>
              </a:rPr>
              <a:t>Discuss how the seasons affect the jobs people do e.g. farmers are busy in the autumn, bringing in the harvest, people who work in hotels are often busier in the summer.</a:t>
            </a:r>
          </a:p>
          <a:p>
            <a:pPr marL="171450" indent="-171450">
              <a:buFont typeface="Arial" panose="020B0604020202020204" pitchFamily="34" charset="0"/>
              <a:buChar char="•"/>
            </a:pPr>
            <a:r>
              <a:rPr lang="en-GB" dirty="0">
                <a:solidFill>
                  <a:srgbClr val="110E63"/>
                </a:solidFill>
                <a:effectLst/>
                <a:latin typeface="Proxima Nova"/>
              </a:rPr>
              <a:t>Ask volunteers to come into the classroom and talk to pupils about how the seasons affect their lives, jobs and hobbies.</a:t>
            </a:r>
          </a:p>
          <a:p>
            <a:pPr marL="171450" indent="-171450">
              <a:buFont typeface="Arial" panose="020B0604020202020204" pitchFamily="34" charset="0"/>
              <a:buChar char="•"/>
            </a:pPr>
            <a:r>
              <a:rPr lang="en-GB" dirty="0">
                <a:solidFill>
                  <a:srgbClr val="110E63"/>
                </a:solidFill>
                <a:effectLst/>
                <a:latin typeface="Proxima Nova"/>
              </a:rPr>
              <a:t>Ask pupils to talk to family and friends about their jobs and how the seasons affect their work and hobbies</a:t>
            </a:r>
          </a:p>
          <a:p>
            <a:pPr marL="171450" indent="-171450">
              <a:buFont typeface="Arial" panose="020B0604020202020204" pitchFamily="34" charset="0"/>
              <a:buChar char="•"/>
            </a:pPr>
            <a:r>
              <a:rPr lang="en-GB" dirty="0">
                <a:solidFill>
                  <a:srgbClr val="110E63"/>
                </a:solidFill>
                <a:effectLst/>
                <a:latin typeface="Proxima Nova"/>
              </a:rPr>
              <a:t>Make tables and charts using data gathered about the weather and encourage pupils to talk about what they’ve found and how they found it out.</a:t>
            </a:r>
          </a:p>
          <a:p>
            <a:pPr marL="171450" indent="-171450">
              <a:buFont typeface="Arial" panose="020B0604020202020204" pitchFamily="34" charset="0"/>
              <a:buChar char="•"/>
            </a:pPr>
            <a:r>
              <a:rPr lang="en-GB" dirty="0">
                <a:solidFill>
                  <a:srgbClr val="110E63"/>
                </a:solidFill>
                <a:effectLst/>
                <a:latin typeface="Proxima Nova"/>
              </a:rPr>
              <a:t>Encourage pupils to notice the changes in day length throughout the year, and how it affects their everyday lives. Regularly discuss the things they do before and after school and how these change with the seasons. Create displays showing how day length affects our everyday lives.</a:t>
            </a:r>
          </a:p>
          <a:p>
            <a:pPr marL="171450" indent="-171450">
              <a:buFont typeface="Arial" panose="020B0604020202020204" pitchFamily="34" charset="0"/>
              <a:buChar char="•"/>
            </a:pPr>
            <a:r>
              <a:rPr lang="en-GB" dirty="0">
                <a:solidFill>
                  <a:srgbClr val="110E63"/>
                </a:solidFill>
                <a:effectLst/>
                <a:latin typeface="Proxima Nova"/>
              </a:rPr>
              <a:t>Over a period of time, collect data from the internet, about sunrise and sunset times in your area. Help pupils to see that from mid-summer to mid-winter, from one day to the next, the sun rises about 2 minutes later and sets about 2 minutes earlier, so around 4 minutes of day light are lost each day, and from mid-winter to mid-summer the sun rises earlier and sets later, so around 4 minutes of day light are gained each day. </a:t>
            </a:r>
          </a:p>
          <a:p>
            <a:pPr marL="171450" indent="-171450">
              <a:buFont typeface="Arial" panose="020B0604020202020204" pitchFamily="34" charset="0"/>
              <a:buChar char="•"/>
            </a:pPr>
            <a:r>
              <a:rPr lang="en-GB" dirty="0">
                <a:solidFill>
                  <a:srgbClr val="110E63"/>
                </a:solidFill>
                <a:effectLst/>
                <a:latin typeface="Proxima Nova"/>
              </a:rPr>
              <a:t>Keep talking about the seasons throughout the year. Create ongoing classroom displays to show seasonal changes including changes in daylength. Encourage pupils to display any questions they have about the seasons and use the area to display key vocabulary.</a:t>
            </a:r>
          </a:p>
        </p:txBody>
      </p:sp>
      <p:sp>
        <p:nvSpPr>
          <p:cNvPr id="4" name="Slide Number Placeholder 3"/>
          <p:cNvSpPr>
            <a:spLocks noGrp="1"/>
          </p:cNvSpPr>
          <p:nvPr>
            <p:ph type="sldNum" sz="quarter" idx="5"/>
          </p:nvPr>
        </p:nvSpPr>
        <p:spPr/>
        <p:txBody>
          <a:bodyPr/>
          <a:lstStyle/>
          <a:p>
            <a:fld id="{B7ABFA1C-F23F-8640-AF9A-D56BB33603B7}" type="slidenum">
              <a:rPr lang="en-US" smtClean="0"/>
              <a:t>3</a:t>
            </a:fld>
            <a:endParaRPr lang="en-US"/>
          </a:p>
        </p:txBody>
      </p:sp>
    </p:spTree>
    <p:extLst>
      <p:ext uri="{BB962C8B-B14F-4D97-AF65-F5344CB8AC3E}">
        <p14:creationId xmlns:p14="http://schemas.microsoft.com/office/powerpoint/2010/main" val="3981211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latin typeface="Univers 55" panose="020B0503020202020204" pitchFamily="34" charset="0"/>
              </a:rPr>
              <a:t>Q. Can you name the seasons?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There are four seasons in a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Univers 55" panose="020B0503020202020204" pitchFamily="34" charset="0"/>
              </a:rPr>
              <a:t>Q. What season are December, January and February in?</a:t>
            </a:r>
          </a:p>
          <a:p>
            <a:pPr>
              <a:defRPr/>
            </a:pPr>
            <a:r>
              <a:rPr lang="en-GB" b="0" i="1" dirty="0">
                <a:latin typeface="Univers 55"/>
              </a:rPr>
              <a:t>(Click 1</a:t>
            </a:r>
            <a:r>
              <a:rPr lang="en-GB" i="1" dirty="0">
                <a:latin typeface="Univers 55"/>
              </a:rPr>
              <a:t> </a:t>
            </a:r>
            <a:r>
              <a:rPr lang="en-GB" b="0" i="1" dirty="0">
                <a:latin typeface="Univers 55"/>
              </a:rPr>
              <a:t>– reveals winter label and an image showing the typical weather for winter)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latin typeface="Univers 55" panose="020B0503020202020204" pitchFamily="34" charset="0"/>
              </a:rPr>
              <a:t>Q. </a:t>
            </a:r>
            <a:r>
              <a:rPr lang="en-GB" b="1" i="0" dirty="0">
                <a:latin typeface="Univers 55" panose="020B0503020202020204" pitchFamily="34" charset="0"/>
              </a:rPr>
              <a:t>What’s the weather like in winter?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Tell pupils that winter is the coldest season. It can be frosty and sometimes it snows.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Univers 55" panose="020B0503020202020204" pitchFamily="34" charset="0"/>
              </a:rPr>
              <a:t>Q. What season are March, April and May in?</a:t>
            </a:r>
          </a:p>
          <a:p>
            <a:pPr>
              <a:defRPr/>
            </a:pPr>
            <a:r>
              <a:rPr lang="en-GB" b="0" i="1" dirty="0">
                <a:latin typeface="Univers 55"/>
              </a:rPr>
              <a:t>(Click 2</a:t>
            </a:r>
            <a:r>
              <a:rPr lang="en-GB" i="1" dirty="0">
                <a:latin typeface="Univers 55"/>
              </a:rPr>
              <a:t> </a:t>
            </a:r>
            <a:r>
              <a:rPr lang="en-GB" b="0" i="1" dirty="0">
                <a:latin typeface="Univers 55"/>
              </a:rPr>
              <a:t>– reveals spring label and an image showing the typical weather for spring)</a:t>
            </a:r>
            <a:r>
              <a:rPr lang="en-GB" i="1" dirty="0">
                <a:latin typeface="Univers 55"/>
              </a:rPr>
              <a:t> </a:t>
            </a:r>
            <a:endParaRPr lang="en-GB" b="0" i="1"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latin typeface="Univers 55" panose="020B0503020202020204" pitchFamily="34" charset="0"/>
              </a:rPr>
              <a:t>Q. </a:t>
            </a:r>
            <a:r>
              <a:rPr lang="en-GB" b="1" i="0" dirty="0">
                <a:latin typeface="Univers 55" panose="020B0503020202020204" pitchFamily="34" charset="0"/>
              </a:rPr>
              <a:t>What’s the weather like in spring?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Tell pupils that in spring, the weather starts to warm up and it gets sunnier after the cold, often cloudy winter.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Univers 55" panose="020B0503020202020204" pitchFamily="34" charset="0"/>
              </a:rPr>
              <a:t>Q. What season are June, July and August in?</a:t>
            </a:r>
          </a:p>
          <a:p>
            <a:pPr>
              <a:defRPr/>
            </a:pPr>
            <a:r>
              <a:rPr lang="en-GB" b="0" i="1" dirty="0">
                <a:latin typeface="Univers 55"/>
              </a:rPr>
              <a:t>(Click 3</a:t>
            </a:r>
            <a:r>
              <a:rPr lang="en-GB" i="1" dirty="0">
                <a:latin typeface="Univers 55"/>
              </a:rPr>
              <a:t> </a:t>
            </a:r>
            <a:r>
              <a:rPr lang="en-GB" b="0" i="1" dirty="0">
                <a:latin typeface="Univers 55"/>
              </a:rPr>
              <a:t>– reveals summer label and an image showing the typical weather for summer)</a:t>
            </a:r>
            <a:r>
              <a:rPr lang="en-GB" i="1" dirty="0">
                <a:latin typeface="Univers 55"/>
              </a:rPr>
              <a:t> </a:t>
            </a:r>
            <a:endParaRPr lang="en-GB" b="0" i="1"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latin typeface="Univers 55" panose="020B0503020202020204" pitchFamily="34" charset="0"/>
              </a:rPr>
              <a:t>Q. </a:t>
            </a:r>
            <a:r>
              <a:rPr lang="en-GB" b="1" i="0" dirty="0">
                <a:latin typeface="Univers 55" panose="020B0503020202020204" pitchFamily="34" charset="0"/>
              </a:rPr>
              <a:t>What’s the weather like in summer?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Tell pupils that summer is the sunniest and hottest season.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Univers 55" panose="020B0503020202020204" pitchFamily="34" charset="0"/>
              </a:rPr>
              <a:t>Q. What season are September, October and December 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latin typeface="Univers 55" panose="020B0503020202020204" pitchFamily="34" charset="0"/>
              </a:rPr>
              <a:t>(Click 4 – reveals autumn label and an image showing the typical weather for autumn)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latin typeface="Univers 55" panose="020B0503020202020204" pitchFamily="34" charset="0"/>
              </a:rPr>
              <a:t>Q. </a:t>
            </a:r>
            <a:r>
              <a:rPr lang="en-GB" b="1" i="0" dirty="0">
                <a:latin typeface="Univers 55" panose="020B0503020202020204" pitchFamily="34" charset="0"/>
              </a:rPr>
              <a:t>What’s the weather like in autumn?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Tell pupils that in autumn, the weather starts to get colder after the hot summer.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latin typeface="Univers 55" panose="020B0503020202020204" pitchFamily="34" charset="0"/>
              </a:rPr>
              <a:t>Q. Who has a birthday in winter/spring/summer/autumn? What do you normally do on your birthday?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Help pupils to recognise that the seasons affect whether we do things outdoors or indoors.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Univers 55" panose="020B0503020202020204" pitchFamily="34" charset="0"/>
              </a:rPr>
              <a:t>Remind pupils that the weather changes daily </a:t>
            </a:r>
            <a:r>
              <a:rPr lang="en-GB" b="0" i="0" dirty="0">
                <a:latin typeface="Univers 55" panose="020B0503020202020204" pitchFamily="34" charset="0"/>
              </a:rPr>
              <a:t>but over a year, as the seasons change, we see changes in weather patterns.</a:t>
            </a:r>
            <a:endParaRPr lang="en-GB" b="0" dirty="0">
              <a:latin typeface="Univers 55" panose="020B0503020202020204" pitchFamily="34" charset="0"/>
            </a:endParaRPr>
          </a:p>
          <a:p>
            <a:pPr rtl="0"/>
            <a:r>
              <a:rPr lang="en-GB" sz="1200" b="0" i="0" u="none" strike="noStrike" kern="1200" dirty="0">
                <a:solidFill>
                  <a:schemeClr val="tx1"/>
                </a:solidFill>
                <a:effectLst/>
                <a:latin typeface="Univers 55" panose="020B0503020202020204" pitchFamily="34" charset="0"/>
                <a:ea typeface="+mn-ea"/>
                <a:cs typeface="+mn-cs"/>
              </a:rPr>
              <a:t>Tell pupils that there are four seasons in places like the UK, but other places in the world may be different. Ask pupils to share their own experiences of seasons in other parts of the world. </a:t>
            </a:r>
          </a:p>
          <a:p>
            <a:pPr rtl="0"/>
            <a:endParaRPr lang="en-GB" sz="1200" b="0" i="0" u="none" strike="noStrike" kern="1200" dirty="0">
              <a:solidFill>
                <a:schemeClr val="tx1"/>
              </a:solidFill>
              <a:effectLst/>
              <a:latin typeface="Univers 55" panose="020B0503020202020204" pitchFamily="34" charset="0"/>
              <a:ea typeface="+mn-ea"/>
              <a:cs typeface="+mn-cs"/>
            </a:endParaRPr>
          </a:p>
          <a:p>
            <a:pPr rtl="0"/>
            <a:r>
              <a:rPr lang="en-GB" sz="1200" b="0" i="1" u="none" strike="noStrike" kern="1200" dirty="0">
                <a:solidFill>
                  <a:schemeClr val="tx1"/>
                </a:solidFill>
                <a:effectLst/>
                <a:latin typeface="Univers 55" panose="020B0503020202020204" pitchFamily="34" charset="0"/>
                <a:ea typeface="+mn-ea"/>
                <a:cs typeface="+mn-cs"/>
              </a:rPr>
              <a:t>Background science</a:t>
            </a:r>
          </a:p>
          <a:p>
            <a:pPr rtl="0"/>
            <a:r>
              <a:rPr lang="en-GB" sz="1200" b="0" i="0" u="none" strike="noStrike" kern="1200" dirty="0">
                <a:solidFill>
                  <a:schemeClr val="tx1"/>
                </a:solidFill>
                <a:effectLst/>
                <a:latin typeface="Univers 55" panose="020B0503020202020204" pitchFamily="34" charset="0"/>
                <a:ea typeface="+mn-ea"/>
                <a:cs typeface="+mn-cs"/>
              </a:rPr>
              <a:t>At the North and South pole there are only two seasons: summer and winter. Countries on the Equator have two seasons (wet and dry). When it is summer in the Northern hemisphere it is winter in the southern hemisphere. </a:t>
            </a:r>
          </a:p>
          <a:p>
            <a:endParaRPr lang="en-GB" dirty="0"/>
          </a:p>
        </p:txBody>
      </p:sp>
      <p:sp>
        <p:nvSpPr>
          <p:cNvPr id="4" name="Slide Number Placeholder 3"/>
          <p:cNvSpPr>
            <a:spLocks noGrp="1"/>
          </p:cNvSpPr>
          <p:nvPr>
            <p:ph type="sldNum" sz="quarter" idx="5"/>
          </p:nvPr>
        </p:nvSpPr>
        <p:spPr/>
        <p:txBody>
          <a:bodyPr/>
          <a:lstStyle/>
          <a:p>
            <a:fld id="{B7ABFA1C-F23F-8640-AF9A-D56BB33603B7}" type="slidenum">
              <a:rPr lang="en-US" smtClean="0"/>
              <a:t>12</a:t>
            </a:fld>
            <a:endParaRPr lang="en-US"/>
          </a:p>
        </p:txBody>
      </p:sp>
    </p:spTree>
    <p:extLst>
      <p:ext uri="{BB962C8B-B14F-4D97-AF65-F5344CB8AC3E}">
        <p14:creationId xmlns:p14="http://schemas.microsoft.com/office/powerpoint/2010/main" val="1666912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Univers 55" panose="020B0503020202020204" pitchFamily="34"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Univers 55" panose="020B0503020202020204" pitchFamily="34" charset="0"/>
              </a:rPr>
              <a:t>Tell pupils that it isn’t just weather that changes with the seasons but something else changes too. They need to look for evidence to find out what that thing is.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Univers 55" panose="020B0503020202020204" pitchFamily="34" charset="0"/>
              </a:rPr>
              <a:t>Explain that the pictures show a child at home. It is 7 o’clock in the morning in both pictures.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Univers 55" panose="020B0503020202020204" pitchFamily="34" charset="0"/>
              </a:rPr>
              <a:t>Q. How many differences can they spot between the two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latin typeface="Univers 55" panose="020B0503020202020204" pitchFamily="34" charset="0"/>
              </a:rPr>
              <a:t>(Click 1 - to reveal red circles around the differences)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latin typeface="Univers 55" panose="020B0503020202020204" pitchFamily="34" charset="0"/>
              </a:rPr>
              <a:t>Q.</a:t>
            </a:r>
            <a:r>
              <a:rPr lang="en-GB" b="1" i="0" dirty="0">
                <a:latin typeface="Univers 55" panose="020B0503020202020204" pitchFamily="34" charset="0"/>
              </a:rPr>
              <a:t> Which picture shows winter and which shows summer? How do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a:rPr>
              <a:t>In the winter picture, the child is wearing a warm jumper and long </a:t>
            </a:r>
            <a:r>
              <a:rPr lang="en-GB" dirty="0">
                <a:latin typeface="Univers 55"/>
              </a:rPr>
              <a:t>trousers</a:t>
            </a:r>
            <a:r>
              <a:rPr lang="en-GB" b="0" i="0" dirty="0">
                <a:latin typeface="Univers 55"/>
              </a:rPr>
              <a:t>, there are no leaves on the tree, the ceiling light is on and it is dark outside.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In the summer picture, the child is wearing a t-shirt and shorts, there are leaves on the tree, the ceiling light is off and it is light outside.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latin typeface="Univers 55"/>
              </a:rPr>
              <a:t>(Click 2 – to reveal </a:t>
            </a:r>
            <a:r>
              <a:rPr lang="en-GB" i="1" dirty="0">
                <a:latin typeface="Univers 55"/>
              </a:rPr>
              <a:t>winter</a:t>
            </a:r>
            <a:r>
              <a:rPr lang="en-GB" b="0" i="1" dirty="0">
                <a:latin typeface="Univers 55"/>
              </a:rPr>
              <a:t> and </a:t>
            </a:r>
            <a:r>
              <a:rPr lang="en-GB" i="1" dirty="0">
                <a:latin typeface="Univers 55"/>
              </a:rPr>
              <a:t>summer</a:t>
            </a:r>
            <a:r>
              <a:rPr lang="en-GB" b="0" i="1" dirty="0">
                <a:latin typeface="Univers 55"/>
              </a:rPr>
              <a:t> labels)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Talk to pupils about their experiences of getting up on a dark winter’s morning and getting up on a light summer’s morning. Which do they like best?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Explain that the sun rises later in the winter than it does in the summer. </a:t>
            </a:r>
          </a:p>
          <a:p>
            <a:endParaRPr lang="en-US" dirty="0"/>
          </a:p>
        </p:txBody>
      </p:sp>
      <p:sp>
        <p:nvSpPr>
          <p:cNvPr id="4" name="Slide Number Placeholder 3"/>
          <p:cNvSpPr>
            <a:spLocks noGrp="1"/>
          </p:cNvSpPr>
          <p:nvPr>
            <p:ph type="sldNum" sz="quarter" idx="5"/>
          </p:nvPr>
        </p:nvSpPr>
        <p:spPr/>
        <p:txBody>
          <a:bodyPr/>
          <a:lstStyle/>
          <a:p>
            <a:fld id="{B7ABFA1C-F23F-8640-AF9A-D56BB33603B7}" type="slidenum">
              <a:rPr lang="en-US" smtClean="0"/>
              <a:t>13</a:t>
            </a:fld>
            <a:endParaRPr lang="en-US"/>
          </a:p>
        </p:txBody>
      </p:sp>
    </p:spTree>
    <p:extLst>
      <p:ext uri="{BB962C8B-B14F-4D97-AF65-F5344CB8AC3E}">
        <p14:creationId xmlns:p14="http://schemas.microsoft.com/office/powerpoint/2010/main" val="2259666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Univers 55" panose="020B0503020202020204" pitchFamily="34"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Univers 55" panose="020B0503020202020204" pitchFamily="34" charset="0"/>
              </a:rPr>
              <a:t>Tell pupils that they need to look for evidence again.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Univers 55" panose="020B0503020202020204" pitchFamily="34" charset="0"/>
              </a:rPr>
              <a:t>Q. What time is it now?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latin typeface="Univers 55" panose="020B0503020202020204" pitchFamily="34" charset="0"/>
              </a:rPr>
              <a:t>The clock on the wall says 5 o’clock. Explain that this is 5 o’clock, after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latin typeface="Univers 55" panose="020B0503020202020204" pitchFamily="34" charset="0"/>
              </a:rPr>
              <a:t>Q.</a:t>
            </a:r>
            <a:r>
              <a:rPr lang="en-GB" b="1" i="0" dirty="0">
                <a:latin typeface="Univers 55" panose="020B0503020202020204" pitchFamily="34" charset="0"/>
              </a:rPr>
              <a:t> How many differences can they spot? Which picture shows winter and which shows summer? How do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latin typeface="Univers 55" panose="020B0503020202020204" pitchFamily="34" charset="0"/>
              </a:rPr>
              <a:t>(Click 1 – to reveal red circles around the 8 differences)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Focus pupils’ attention on the window and whether it is light or dark outside.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latin typeface="Univers 55"/>
              </a:rPr>
              <a:t>(Click 2 – to reveal </a:t>
            </a:r>
            <a:r>
              <a:rPr lang="en-GB" i="1" dirty="0">
                <a:latin typeface="Univers 55"/>
              </a:rPr>
              <a:t>winter</a:t>
            </a:r>
            <a:r>
              <a:rPr lang="en-GB" b="0" i="1" dirty="0">
                <a:latin typeface="Univers 55"/>
              </a:rPr>
              <a:t> and </a:t>
            </a:r>
            <a:r>
              <a:rPr lang="en-GB" i="1" dirty="0">
                <a:latin typeface="Univers 55"/>
              </a:rPr>
              <a:t>summer</a:t>
            </a:r>
            <a:r>
              <a:rPr lang="en-GB" b="0" i="1" dirty="0">
                <a:latin typeface="Univers 55"/>
              </a:rPr>
              <a:t> labels)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a:rPr>
              <a:t>Talk to pupils about their experiences after school during the summer and winter. Do they do different activities</a:t>
            </a:r>
            <a:r>
              <a:rPr lang="en-GB" dirty="0">
                <a:latin typeface="Univers 55"/>
              </a:rPr>
              <a:t>?</a:t>
            </a:r>
            <a:r>
              <a:rPr lang="en-GB" b="0" i="0" dirty="0">
                <a:latin typeface="Univers 55"/>
              </a:rPr>
              <a:t> Which season do they like best?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latin typeface="Univers 55" panose="020B0503020202020204" pitchFamily="34" charset="0"/>
              </a:rPr>
              <a:t>Q. Now we’ve looked at the evidence, what can we conclude about how long the days are in winter and summer?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Remind pupils that in winter, it is dark when we get up in the morning and dark in the afternoon as the day is short. In summer it is light in the morning and light in the afternoon, as the days are long.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latin typeface="Univers 55" panose="020B0503020202020204" pitchFamily="34" charset="0"/>
              </a:rPr>
              <a:t>Background science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Avoid any misconceptions pupils may have about the number of hours in a day changing with the seasons. Clearly explain that a day is always 24 hours long and remains the same length all year round. What changes is the number of hours of daylight we experience, as the times that the sun rises and sets changes throughout the year. During the winter months days are shorter because the sun rises late and sets early. In summer, the days are longer because the sun rises early and sets late.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latin typeface="Univers 55" panose="020B0503020202020204" pitchFamily="34" charset="0"/>
              </a:rPr>
              <a:t>Q. What happens to day length in autumn and spring?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Tell pupils that day length gets longer as we move from winter into spring and summer, and then shorter as we move from summer through autumn and back to winter.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Refer to slide 4 for more activities about changes in daylength throughout the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Before moving onto the next slide summarise what pupils have already learnt: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latin typeface="Univers 55" panose="020B0503020202020204" pitchFamily="34" charset="0"/>
              </a:rPr>
              <a:t>There are four seasons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latin typeface="Univers 55" panose="020B0503020202020204" pitchFamily="34" charset="0"/>
              </a:rPr>
              <a:t>Weather and day length change with the seasons</a:t>
            </a:r>
          </a:p>
          <a:p>
            <a:endParaRPr lang="en-US" dirty="0"/>
          </a:p>
        </p:txBody>
      </p:sp>
      <p:sp>
        <p:nvSpPr>
          <p:cNvPr id="4" name="Slide Number Placeholder 3"/>
          <p:cNvSpPr>
            <a:spLocks noGrp="1"/>
          </p:cNvSpPr>
          <p:nvPr>
            <p:ph type="sldNum" sz="quarter" idx="5"/>
          </p:nvPr>
        </p:nvSpPr>
        <p:spPr/>
        <p:txBody>
          <a:bodyPr/>
          <a:lstStyle/>
          <a:p>
            <a:fld id="{B7ABFA1C-F23F-8640-AF9A-D56BB33603B7}" type="slidenum">
              <a:rPr lang="en-US" smtClean="0"/>
              <a:t>14</a:t>
            </a:fld>
            <a:endParaRPr lang="en-US"/>
          </a:p>
        </p:txBody>
      </p:sp>
    </p:spTree>
    <p:extLst>
      <p:ext uri="{BB962C8B-B14F-4D97-AF65-F5344CB8AC3E}">
        <p14:creationId xmlns:p14="http://schemas.microsoft.com/office/powerpoint/2010/main" val="2797955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latin typeface="Univers 55"/>
              </a:rPr>
              <a:t>Watch this YouTube video</a:t>
            </a:r>
            <a:r>
              <a:rPr lang="en-GB" sz="1200" b="0" i="0" kern="1200" dirty="0">
                <a:solidFill>
                  <a:schemeClr val="tx1"/>
                </a:solidFill>
                <a:effectLst/>
                <a:latin typeface="Univers 55"/>
              </a:rPr>
              <a:t>:</a:t>
            </a:r>
            <a:r>
              <a:rPr lang="en-GB" dirty="0">
                <a:latin typeface="Univers 55"/>
              </a:rPr>
              <a:t> </a:t>
            </a:r>
            <a:r>
              <a:rPr lang="en-GB" sz="1200" b="0" i="1" kern="1200" dirty="0">
                <a:solidFill>
                  <a:schemeClr val="tx1"/>
                </a:solidFill>
                <a:effectLst/>
                <a:latin typeface="Univers 55"/>
              </a:rPr>
              <a:t>One year in 40 seconds</a:t>
            </a:r>
          </a:p>
          <a:p>
            <a:r>
              <a:rPr lang="en-GB" sz="1200" u="sng" kern="1200" dirty="0">
                <a:solidFill>
                  <a:schemeClr val="tx1"/>
                </a:solidFill>
                <a:effectLst/>
                <a:latin typeface="Univers 55" panose="020B0503020202020204" pitchFamily="34" charset="0"/>
                <a:ea typeface="+mn-ea"/>
                <a:cs typeface="+mn-cs"/>
                <a:hlinkClick r:id="rId3"/>
              </a:rPr>
              <a:t>https://www.youtube.com/watch?v=lmIFXIXQQ_E</a:t>
            </a:r>
            <a:endParaRPr lang="en-GB" sz="1200" u="sng" kern="1200" dirty="0">
              <a:solidFill>
                <a:schemeClr val="tx1"/>
              </a:solidFill>
              <a:effectLst/>
              <a:latin typeface="Univers 55" panose="020B0503020202020204" pitchFamily="34" charset="0"/>
              <a:ea typeface="+mn-ea"/>
              <a:cs typeface="+mn-cs"/>
            </a:endParaRPr>
          </a:p>
          <a:p>
            <a:r>
              <a:rPr lang="en-GB" sz="1200" u="none" kern="1200" dirty="0">
                <a:solidFill>
                  <a:schemeClr val="tx1"/>
                </a:solidFill>
                <a:effectLst/>
                <a:latin typeface="Univers 55" panose="020B0503020202020204" pitchFamily="34" charset="0"/>
                <a:ea typeface="+mn-ea"/>
                <a:cs typeface="+mn-cs"/>
              </a:rPr>
              <a:t>Ask pupils to describe the changes they saw over the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Univers 55" panose="020B0503020202020204" pitchFamily="34" charset="0"/>
              </a:rPr>
              <a:t>For the next four slides, you are going to answer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Univers 55" panose="020B0503020202020204" pitchFamily="34" charset="0"/>
              </a:rPr>
              <a:t>Q. How do plants and animals change with the seasons?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Univers 55" panose="020B0503020202020204" pitchFamily="34" charset="0"/>
              </a:rPr>
              <a:t>Explain to pupils that this slide shows what happens to animals and plants in spring. Ask pupils to discuss the images on the slide with each other and to share their observations with the class before you reveal the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latin typeface="Univers 55" panose="020B0503020202020204" pitchFamily="34" charset="0"/>
              </a:rPr>
              <a:t>(Click to reveal the text for each image)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latin typeface="Univers 55" panose="020B0503020202020204" pitchFamily="34" charset="0"/>
              </a:rPr>
              <a:t>Trees start to grow new leaves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latin typeface="Univers 55" panose="020B0503020202020204" pitchFamily="34" charset="0"/>
              </a:rPr>
              <a:t>Flowers are growing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latin typeface="Univers 55" panose="020B0503020202020204" pitchFamily="34" charset="0"/>
              </a:rPr>
              <a:t>Birds start to build nests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latin typeface="Univers 55" panose="020B0503020202020204" pitchFamily="34" charset="0"/>
              </a:rPr>
              <a:t>Baby animals are born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1"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latin typeface="Univers 55" panose="020B0503020202020204" pitchFamily="34" charset="0"/>
              </a:rPr>
              <a:t>Background science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Univers 55" panose="020B0503020202020204" pitchFamily="34" charset="0"/>
              </a:rPr>
              <a:t>Animals and plants change because of changes in the weather (including temperature) and day length.</a:t>
            </a:r>
            <a:endParaRPr lang="en-GB" dirty="0">
              <a:latin typeface="Univers 55" panose="020B0503020202020204" pitchFamily="34" charset="0"/>
            </a:endParaRPr>
          </a:p>
          <a:p>
            <a:endParaRPr lang="en-GB" dirty="0"/>
          </a:p>
          <a:p>
            <a:endParaRPr lang="en-US" dirty="0"/>
          </a:p>
        </p:txBody>
      </p:sp>
      <p:sp>
        <p:nvSpPr>
          <p:cNvPr id="4" name="Slide Number Placeholder 3"/>
          <p:cNvSpPr>
            <a:spLocks noGrp="1"/>
          </p:cNvSpPr>
          <p:nvPr>
            <p:ph type="sldNum" sz="quarter" idx="5"/>
          </p:nvPr>
        </p:nvSpPr>
        <p:spPr/>
        <p:txBody>
          <a:bodyPr/>
          <a:lstStyle/>
          <a:p>
            <a:fld id="{B7ABFA1C-F23F-8640-AF9A-D56BB33603B7}" type="slidenum">
              <a:rPr lang="en-US" smtClean="0"/>
              <a:t>15</a:t>
            </a:fld>
            <a:endParaRPr lang="en-US"/>
          </a:p>
        </p:txBody>
      </p:sp>
    </p:spTree>
    <p:extLst>
      <p:ext uri="{BB962C8B-B14F-4D97-AF65-F5344CB8AC3E}">
        <p14:creationId xmlns:p14="http://schemas.microsoft.com/office/powerpoint/2010/main" val="1795269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Univers 55" panose="020B0503020202020204" pitchFamily="34" charset="0"/>
              </a:rPr>
              <a:t>Q. How do plants and animals change with the seasons?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Univers 55" panose="020B0503020202020204" pitchFamily="34" charset="0"/>
              </a:rPr>
              <a:t>Explain to pupils that this slide shows what happens to animals and plants in summer.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Univers 55" panose="020B0503020202020204" pitchFamily="34" charset="0"/>
              </a:rPr>
              <a:t>Ask pupils to discuss the images on the slide  with each other before you reveal the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latin typeface="Univers 55" panose="020B0503020202020204" pitchFamily="34" charset="0"/>
              </a:rPr>
              <a:t>(Click to reveal the text for each image)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0" dirty="0">
                <a:solidFill>
                  <a:schemeClr val="tx1"/>
                </a:solidFill>
                <a:latin typeface="Univers 55" panose="020B0503020202020204" pitchFamily="34" charset="0"/>
              </a:rPr>
              <a:t>Trees are covered in leaves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latin typeface="Univers 55" panose="020B0503020202020204" pitchFamily="34" charset="0"/>
              </a:rPr>
              <a:t>Flowers are fully grown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latin typeface="Univers 55" panose="020B0503020202020204" pitchFamily="34" charset="0"/>
              </a:rPr>
              <a:t>Insects are flying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latin typeface="Univers 55" panose="020B0503020202020204" pitchFamily="34" charset="0"/>
              </a:rPr>
              <a:t>Plants are growing fruit</a:t>
            </a:r>
          </a:p>
          <a:p>
            <a:endParaRPr lang="en-GB" dirty="0"/>
          </a:p>
          <a:p>
            <a:endParaRPr lang="en-US" dirty="0"/>
          </a:p>
        </p:txBody>
      </p:sp>
      <p:sp>
        <p:nvSpPr>
          <p:cNvPr id="4" name="Slide Number Placeholder 3"/>
          <p:cNvSpPr>
            <a:spLocks noGrp="1"/>
          </p:cNvSpPr>
          <p:nvPr>
            <p:ph type="sldNum" sz="quarter" idx="5"/>
          </p:nvPr>
        </p:nvSpPr>
        <p:spPr/>
        <p:txBody>
          <a:bodyPr/>
          <a:lstStyle/>
          <a:p>
            <a:fld id="{B7ABFA1C-F23F-8640-AF9A-D56BB33603B7}" type="slidenum">
              <a:rPr lang="en-US" smtClean="0"/>
              <a:t>16</a:t>
            </a:fld>
            <a:endParaRPr lang="en-US"/>
          </a:p>
        </p:txBody>
      </p:sp>
    </p:spTree>
    <p:extLst>
      <p:ext uri="{BB962C8B-B14F-4D97-AF65-F5344CB8AC3E}">
        <p14:creationId xmlns:p14="http://schemas.microsoft.com/office/powerpoint/2010/main" val="348998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Univers 55" panose="020B0503020202020204" pitchFamily="34" charset="0"/>
              </a:rPr>
              <a:t>Q. How do plants and animals change with the seasons?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Univers 55" panose="020B0503020202020204" pitchFamily="34" charset="0"/>
              </a:rPr>
              <a:t>Explain to pupils that this slide shows what happens to animals and plants in autumn.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Univers 55" panose="020B0503020202020204" pitchFamily="34" charset="0"/>
              </a:rPr>
              <a:t>Ask pupils to discuss the images on the slide with each other before you reveal the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latin typeface="Univers 55" panose="020B0503020202020204" pitchFamily="34" charset="0"/>
              </a:rPr>
              <a:t>(Click to reveal the text for each image)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latin typeface="Univers 55" panose="020B0503020202020204" pitchFamily="34" charset="0"/>
              </a:rPr>
              <a:t>Leaves go brown and fall from trees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latin typeface="Univers 55" panose="020B0503020202020204" pitchFamily="34" charset="0"/>
              </a:rPr>
              <a:t>Seeds drop to the ground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latin typeface="Univers 55" panose="020B0503020202020204" pitchFamily="34" charset="0"/>
              </a:rPr>
              <a:t>Some birds fly to warmer places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latin typeface="Univers 55" panose="020B0503020202020204" pitchFamily="34" charset="0"/>
              </a:rPr>
              <a:t>Hedgehogs hibernate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i="0"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Explain to pupils that hibernation is when animals go into a deep resting state,  during the cold winter months.</a:t>
            </a:r>
            <a:endParaRPr lang="en-GB" dirty="0"/>
          </a:p>
          <a:p>
            <a:endParaRPr lang="en-US" dirty="0"/>
          </a:p>
        </p:txBody>
      </p:sp>
      <p:sp>
        <p:nvSpPr>
          <p:cNvPr id="4" name="Slide Number Placeholder 3"/>
          <p:cNvSpPr>
            <a:spLocks noGrp="1"/>
          </p:cNvSpPr>
          <p:nvPr>
            <p:ph type="sldNum" sz="quarter" idx="5"/>
          </p:nvPr>
        </p:nvSpPr>
        <p:spPr/>
        <p:txBody>
          <a:bodyPr/>
          <a:lstStyle/>
          <a:p>
            <a:fld id="{B7ABFA1C-F23F-8640-AF9A-D56BB33603B7}" type="slidenum">
              <a:rPr lang="en-US" smtClean="0"/>
              <a:t>17</a:t>
            </a:fld>
            <a:endParaRPr lang="en-US"/>
          </a:p>
        </p:txBody>
      </p:sp>
    </p:spTree>
    <p:extLst>
      <p:ext uri="{BB962C8B-B14F-4D97-AF65-F5344CB8AC3E}">
        <p14:creationId xmlns:p14="http://schemas.microsoft.com/office/powerpoint/2010/main" val="4054832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Univers 55" panose="020B0503020202020204" pitchFamily="34" charset="0"/>
              </a:rPr>
              <a:t>Q. How do plants and animals change with the seasons?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Univers 55" panose="020B0503020202020204" pitchFamily="34" charset="0"/>
              </a:rPr>
              <a:t>Explain to pupils that this slide shows what happens to animals and plants in winter.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Univers 55" panose="020B0503020202020204" pitchFamily="34" charset="0"/>
              </a:rPr>
              <a:t>Ask pupils to discuss the photos with each other before you reveal the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latin typeface="Univers 55" panose="020B0503020202020204" pitchFamily="34" charset="0"/>
              </a:rPr>
              <a:t>(Click to reveal the text for each image)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0" u="none" dirty="0">
                <a:solidFill>
                  <a:schemeClr val="tx1"/>
                </a:solidFill>
                <a:latin typeface="Univers 55" panose="020B0503020202020204" pitchFamily="34" charset="0"/>
              </a:rPr>
              <a:t>Some trees have no leaves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0" u="none" dirty="0">
                <a:solidFill>
                  <a:schemeClr val="tx1"/>
                </a:solidFill>
                <a:latin typeface="Univers 55" panose="020B0503020202020204" pitchFamily="34" charset="0"/>
              </a:rPr>
              <a:t>It is too cold for many plants to grow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0" u="none" dirty="0">
                <a:solidFill>
                  <a:schemeClr val="tx1"/>
                </a:solidFill>
                <a:latin typeface="Univers 55" panose="020B0503020202020204" pitchFamily="34" charset="0"/>
              </a:rPr>
              <a:t>Birds search for food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u="none" dirty="0">
                <a:latin typeface="Univers 55" panose="020B0503020202020204" pitchFamily="34" charset="0"/>
              </a:rPr>
              <a:t>Some animals grow more warm fur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i="0"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Explain to pupils that some trees (deciduous) lose their leaves in winter while others (evergreen) keep their leaves.</a:t>
            </a:r>
          </a:p>
          <a:p>
            <a:endParaRPr lang="en-GB" dirty="0"/>
          </a:p>
          <a:p>
            <a:endParaRPr lang="en-US" dirty="0"/>
          </a:p>
        </p:txBody>
      </p:sp>
      <p:sp>
        <p:nvSpPr>
          <p:cNvPr id="4" name="Slide Number Placeholder 3"/>
          <p:cNvSpPr>
            <a:spLocks noGrp="1"/>
          </p:cNvSpPr>
          <p:nvPr>
            <p:ph type="sldNum" sz="quarter" idx="5"/>
          </p:nvPr>
        </p:nvSpPr>
        <p:spPr/>
        <p:txBody>
          <a:bodyPr/>
          <a:lstStyle/>
          <a:p>
            <a:fld id="{B7ABFA1C-F23F-8640-AF9A-D56BB33603B7}" type="slidenum">
              <a:rPr lang="en-US" smtClean="0"/>
              <a:t>18</a:t>
            </a:fld>
            <a:endParaRPr lang="en-US"/>
          </a:p>
        </p:txBody>
      </p:sp>
    </p:spTree>
    <p:extLst>
      <p:ext uri="{BB962C8B-B14F-4D97-AF65-F5344CB8AC3E}">
        <p14:creationId xmlns:p14="http://schemas.microsoft.com/office/powerpoint/2010/main" val="360255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Univers 55" panose="020B0503020202020204" pitchFamily="34" charset="0"/>
              </a:rPr>
              <a:t>What season is in each of the photos? How do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Univers 55" panose="020B0503020202020204" pitchFamily="34" charset="0"/>
              </a:rPr>
              <a:t>Ask pupils to discuss their ideas with each other. Tell them they are scientists, looking for evidence.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Univers 55" panose="020B0503020202020204" pitchFamily="34" charset="0"/>
              </a:rPr>
              <a:t>Remind them to look at the weather, to decide what temperature they think it is, to look at what the children are doing, the clothes they’re wearing and any plants and animals they can see.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latin typeface="Univers 55" panose="020B0503020202020204" pitchFamily="34" charset="0"/>
              </a:rPr>
              <a:t>(Click – to reveal the seasons and descriptions, one by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Spring: Weather gets warmer and days get longer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Summer: Summer is the hottest season. Days are long.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Autumn image: Weather gets cooler and days get shorter.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Winter image: Winter is the coldest season. Days are short.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Univers 55" panose="020B0503020202020204" pitchFamily="34" charset="0"/>
              </a:rPr>
              <a:t>Focus on the clothes each child is wearing in each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Univers 55" panose="020B0503020202020204" pitchFamily="34" charset="0"/>
              </a:rPr>
              <a:t>Q. Why are these the right clothes to wear in this season?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Univers 55" panose="020B0503020202020204" pitchFamily="34" charset="0"/>
              </a:rPr>
              <a:t>Encourage pupils to describe the properties of the materials that the clothes are made from and why they are suitable materials to wear at that particular time of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Univers 55" panose="020B0503020202020204" pitchFamily="34" charset="0"/>
              </a:rPr>
              <a:t>Use vocabulary including thick, thin, warm, cool, waterproof, padded, quick-dry</a:t>
            </a:r>
            <a:endParaRPr lang="en-GB" dirty="0"/>
          </a:p>
          <a:p>
            <a:endParaRPr lang="en-US" dirty="0"/>
          </a:p>
        </p:txBody>
      </p:sp>
      <p:sp>
        <p:nvSpPr>
          <p:cNvPr id="4" name="Slide Number Placeholder 3"/>
          <p:cNvSpPr>
            <a:spLocks noGrp="1"/>
          </p:cNvSpPr>
          <p:nvPr>
            <p:ph type="sldNum" sz="quarter" idx="5"/>
          </p:nvPr>
        </p:nvSpPr>
        <p:spPr/>
        <p:txBody>
          <a:bodyPr/>
          <a:lstStyle/>
          <a:p>
            <a:fld id="{B7ABFA1C-F23F-8640-AF9A-D56BB33603B7}" type="slidenum">
              <a:rPr lang="en-US" smtClean="0"/>
              <a:t>19</a:t>
            </a:fld>
            <a:endParaRPr lang="en-US"/>
          </a:p>
        </p:txBody>
      </p:sp>
    </p:spTree>
    <p:extLst>
      <p:ext uri="{BB962C8B-B14F-4D97-AF65-F5344CB8AC3E}">
        <p14:creationId xmlns:p14="http://schemas.microsoft.com/office/powerpoint/2010/main" val="3943252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Univers 55" panose="020B0503020202020204" pitchFamily="34" charset="0"/>
              </a:rPr>
              <a:t>Q. What season do you wear this in?</a:t>
            </a:r>
          </a:p>
          <a:p>
            <a:r>
              <a:rPr lang="en-GB" b="0" dirty="0">
                <a:latin typeface="Univers 55" panose="020B0503020202020204" pitchFamily="34" charset="0"/>
              </a:rPr>
              <a:t>Ask pupils to discuss their ideas with each other. Remind them that some items could be worn in more than one season, depending on the weather.</a:t>
            </a:r>
          </a:p>
          <a:p>
            <a:endParaRPr lang="en-GB" b="0" dirty="0">
              <a:latin typeface="Univers 55" panose="020B0503020202020204" pitchFamily="34" charset="0"/>
            </a:endParaRPr>
          </a:p>
          <a:p>
            <a:r>
              <a:rPr lang="en-GB" b="0" dirty="0">
                <a:latin typeface="Univers 55" panose="020B0503020202020204" pitchFamily="34" charset="0"/>
              </a:rPr>
              <a:t>Click to reveal each season next to the appropriate clothing items. </a:t>
            </a:r>
          </a:p>
          <a:p>
            <a:endParaRPr lang="en-GB" b="0" dirty="0">
              <a:latin typeface="Univers 55" panose="020B0503020202020204" pitchFamily="34" charset="0"/>
            </a:endParaRPr>
          </a:p>
          <a:p>
            <a:r>
              <a:rPr lang="en-GB" b="0" dirty="0">
                <a:latin typeface="Univers 55"/>
              </a:rPr>
              <a:t>Alternatively, skip this slide and provide a selection of </a:t>
            </a:r>
            <a:r>
              <a:rPr lang="en-GB" dirty="0">
                <a:latin typeface="Univers 55"/>
              </a:rPr>
              <a:t>seasonal </a:t>
            </a:r>
            <a:r>
              <a:rPr lang="en-GB" b="0" dirty="0">
                <a:latin typeface="Univers 55"/>
              </a:rPr>
              <a:t>items for pupils to look at and try on, in the classroom. Refer to slide 3 for a list of suggested items.</a:t>
            </a:r>
            <a:r>
              <a:rPr lang="en-GB" dirty="0">
                <a:latin typeface="Univers 55"/>
              </a:rPr>
              <a:t> </a:t>
            </a:r>
            <a:endParaRPr lang="en-GB" b="0" dirty="0">
              <a:latin typeface="Univers 55" panose="020B0503020202020204" pitchFamily="34" charset="0"/>
            </a:endParaRPr>
          </a:p>
          <a:p>
            <a:r>
              <a:rPr lang="en-GB" b="0" dirty="0">
                <a:latin typeface="Univers 55"/>
              </a:rPr>
              <a:t>Ask pupils to work together to decide </a:t>
            </a:r>
            <a:r>
              <a:rPr lang="en-GB" dirty="0">
                <a:latin typeface="Univers 55"/>
              </a:rPr>
              <a:t>in which</a:t>
            </a:r>
            <a:r>
              <a:rPr lang="en-GB" b="0" dirty="0">
                <a:latin typeface="Univers 55"/>
              </a:rPr>
              <a:t> season they would wear each item, and why.</a:t>
            </a:r>
          </a:p>
          <a:p>
            <a:r>
              <a:rPr lang="en-GB" b="0" dirty="0">
                <a:latin typeface="Univers 55" panose="020B0503020202020204" pitchFamily="34" charset="0"/>
              </a:rPr>
              <a:t>Ask an individual pupil to select 2-3 items to wear for a particular season and ask the rest of the class to guess the season.</a:t>
            </a:r>
          </a:p>
          <a:p>
            <a:endParaRPr lang="en-GB" dirty="0"/>
          </a:p>
          <a:p>
            <a:endParaRPr lang="en-US" dirty="0"/>
          </a:p>
        </p:txBody>
      </p:sp>
      <p:sp>
        <p:nvSpPr>
          <p:cNvPr id="4" name="Slide Number Placeholder 3"/>
          <p:cNvSpPr>
            <a:spLocks noGrp="1"/>
          </p:cNvSpPr>
          <p:nvPr>
            <p:ph type="sldNum" sz="quarter" idx="5"/>
          </p:nvPr>
        </p:nvSpPr>
        <p:spPr/>
        <p:txBody>
          <a:bodyPr/>
          <a:lstStyle/>
          <a:p>
            <a:fld id="{B7ABFA1C-F23F-8640-AF9A-D56BB33603B7}" type="slidenum">
              <a:rPr lang="en-US" smtClean="0"/>
              <a:t>20</a:t>
            </a:fld>
            <a:endParaRPr lang="en-US"/>
          </a:p>
        </p:txBody>
      </p:sp>
    </p:spTree>
    <p:extLst>
      <p:ext uri="{BB962C8B-B14F-4D97-AF65-F5344CB8AC3E}">
        <p14:creationId xmlns:p14="http://schemas.microsoft.com/office/powerpoint/2010/main" val="2510391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Univers 55" panose="020B0503020202020204" pitchFamily="34" charset="0"/>
              </a:rPr>
              <a:t>Q. Are you ready to help the Emperor?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Univers 55" panose="020B0503020202020204" pitchFamily="34" charset="0"/>
              </a:rPr>
              <a:t>Remind learners that the Emperor said he didn’t know anything about the seasons and how they change throughout the year and he had no idea of what clothes to wear in each season.</a:t>
            </a:r>
            <a:endParaRPr lang="en-GB" dirty="0"/>
          </a:p>
          <a:p>
            <a:endParaRPr lang="en-US" dirty="0"/>
          </a:p>
        </p:txBody>
      </p:sp>
      <p:sp>
        <p:nvSpPr>
          <p:cNvPr id="4" name="Slide Number Placeholder 3"/>
          <p:cNvSpPr>
            <a:spLocks noGrp="1"/>
          </p:cNvSpPr>
          <p:nvPr>
            <p:ph type="sldNum" sz="quarter" idx="5"/>
          </p:nvPr>
        </p:nvSpPr>
        <p:spPr/>
        <p:txBody>
          <a:bodyPr/>
          <a:lstStyle/>
          <a:p>
            <a:fld id="{B7ABFA1C-F23F-8640-AF9A-D56BB33603B7}" type="slidenum">
              <a:rPr lang="en-US" smtClean="0"/>
              <a:t>21</a:t>
            </a:fld>
            <a:endParaRPr lang="en-US"/>
          </a:p>
        </p:txBody>
      </p:sp>
    </p:spTree>
    <p:extLst>
      <p:ext uri="{BB962C8B-B14F-4D97-AF65-F5344CB8AC3E}">
        <p14:creationId xmlns:p14="http://schemas.microsoft.com/office/powerpoint/2010/main" val="2748043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kern="1200" dirty="0">
                <a:solidFill>
                  <a:schemeClr val="tx1"/>
                </a:solidFill>
                <a:effectLst/>
                <a:latin typeface="Univers 55" panose="020B0503020202020204" pitchFamily="34" charset="0"/>
                <a:ea typeface="+mn-ea"/>
                <a:cs typeface="+mn-cs"/>
              </a:rPr>
              <a:t>Q. </a:t>
            </a:r>
            <a:r>
              <a:rPr lang="en-GB" sz="1200" b="1" i="0" kern="1200" dirty="0">
                <a:solidFill>
                  <a:schemeClr val="tx1"/>
                </a:solidFill>
                <a:effectLst/>
                <a:latin typeface="Univers 55" panose="020B0503020202020204" pitchFamily="34" charset="0"/>
                <a:ea typeface="+mn-ea"/>
                <a:cs typeface="+mn-cs"/>
              </a:rPr>
              <a:t>Who is this? Does anyone know who this character is? Why does he look so shocked? </a:t>
            </a:r>
          </a:p>
          <a:p>
            <a:r>
              <a:rPr lang="en-GB" sz="1200" b="0" i="0" kern="1200" dirty="0">
                <a:solidFill>
                  <a:schemeClr val="tx1"/>
                </a:solidFill>
                <a:effectLst/>
                <a:latin typeface="Univers 55" panose="020B0503020202020204" pitchFamily="34" charset="0"/>
                <a:ea typeface="+mn-ea"/>
                <a:cs typeface="+mn-cs"/>
              </a:rPr>
              <a:t>See if pupils recognise the Emperor and give them </a:t>
            </a:r>
            <a:r>
              <a:rPr lang="en-GB" i="0" dirty="0">
                <a:latin typeface="Univers 55" panose="020B0503020202020204" pitchFamily="34" charset="0"/>
              </a:rPr>
              <a:t>time to discuss what they know about the story. Then, go to the next slides and retell the story. </a:t>
            </a:r>
            <a:endParaRPr lang="en-GB" sz="1200" b="0" i="0" kern="1200" dirty="0">
              <a:solidFill>
                <a:schemeClr val="tx1"/>
              </a:solidFill>
              <a:effectLst/>
              <a:latin typeface="Univers 55" panose="020B0503020202020204" pitchFamily="34" charset="0"/>
              <a:ea typeface="+mn-ea"/>
              <a:cs typeface="+mn-cs"/>
            </a:endParaRPr>
          </a:p>
          <a:p>
            <a:endParaRPr lang="en-GB" dirty="0"/>
          </a:p>
          <a:p>
            <a:endParaRPr lang="en-US" dirty="0"/>
          </a:p>
        </p:txBody>
      </p:sp>
      <p:sp>
        <p:nvSpPr>
          <p:cNvPr id="4" name="Slide Number Placeholder 3"/>
          <p:cNvSpPr>
            <a:spLocks noGrp="1"/>
          </p:cNvSpPr>
          <p:nvPr>
            <p:ph type="sldNum" sz="quarter" idx="5"/>
          </p:nvPr>
        </p:nvSpPr>
        <p:spPr/>
        <p:txBody>
          <a:bodyPr/>
          <a:lstStyle/>
          <a:p>
            <a:fld id="{B7ABFA1C-F23F-8640-AF9A-D56BB33603B7}" type="slidenum">
              <a:rPr lang="en-US" smtClean="0"/>
              <a:t>4</a:t>
            </a:fld>
            <a:endParaRPr lang="en-US"/>
          </a:p>
        </p:txBody>
      </p:sp>
    </p:spTree>
    <p:extLst>
      <p:ext uri="{BB962C8B-B14F-4D97-AF65-F5344CB8AC3E}">
        <p14:creationId xmlns:p14="http://schemas.microsoft.com/office/powerpoint/2010/main" val="220381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Univers 55" panose="020B0503020202020204" pitchFamily="34" charset="0"/>
                <a:ea typeface="+mn-ea"/>
                <a:cs typeface="+mn-cs"/>
              </a:rPr>
              <a:t>Using the activity sheet, pupils can use the word bank to describe the season they have chosen, write about the changes that happen in that season (including the changes to animals and plants), and draw the appropriate clothes for the Emperor.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Univers 55" panose="020B05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Univers 55" panose="020B0503020202020204" pitchFamily="34" charset="0"/>
                <a:ea typeface="+mn-ea"/>
                <a:cs typeface="+mn-cs"/>
              </a:rPr>
              <a:t>When pupils have completed this activity, you could pretend to be the Emperor, and ask pupils to present their descriptions and drawings to you. Ask them to explain why they have chosen the clothes and to use scientific vocabulary to describe the clothes they have chosen. Tell them how much you appreciate their help and how pleased you are that you will never be laughed at, at a parade again.</a:t>
            </a:r>
          </a:p>
          <a:p>
            <a:endParaRPr lang="en-GB" dirty="0"/>
          </a:p>
          <a:p>
            <a:endParaRPr lang="en-US" dirty="0"/>
          </a:p>
        </p:txBody>
      </p:sp>
      <p:sp>
        <p:nvSpPr>
          <p:cNvPr id="4" name="Slide Number Placeholder 3"/>
          <p:cNvSpPr>
            <a:spLocks noGrp="1"/>
          </p:cNvSpPr>
          <p:nvPr>
            <p:ph type="sldNum" sz="quarter" idx="5"/>
          </p:nvPr>
        </p:nvSpPr>
        <p:spPr/>
        <p:txBody>
          <a:bodyPr/>
          <a:lstStyle/>
          <a:p>
            <a:fld id="{B7ABFA1C-F23F-8640-AF9A-D56BB33603B7}" type="slidenum">
              <a:rPr lang="en-US" smtClean="0"/>
              <a:t>22</a:t>
            </a:fld>
            <a:endParaRPr lang="en-US"/>
          </a:p>
        </p:txBody>
      </p:sp>
    </p:spTree>
    <p:extLst>
      <p:ext uri="{BB962C8B-B14F-4D97-AF65-F5344CB8AC3E}">
        <p14:creationId xmlns:p14="http://schemas.microsoft.com/office/powerpoint/2010/main" val="3251345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Univers 55" panose="020B0503020202020204" pitchFamily="34" charset="0"/>
              </a:rPr>
              <a:t>Teachers’ notes:</a:t>
            </a:r>
          </a:p>
          <a:p>
            <a:r>
              <a:rPr lang="en-GB" b="0" dirty="0">
                <a:latin typeface="Univers 55" panose="020B0503020202020204" pitchFamily="34" charset="0"/>
              </a:rPr>
              <a:t>Explain to pupils that they are going to see three different clues. They need to work out which of the four seasons is being described. </a:t>
            </a:r>
          </a:p>
          <a:p>
            <a:endParaRPr lang="en-GB" b="0" dirty="0">
              <a:latin typeface="Univers 55" panose="020B0503020202020204" pitchFamily="34" charset="0"/>
            </a:endParaRPr>
          </a:p>
          <a:p>
            <a:r>
              <a:rPr lang="en-GB" b="0" dirty="0">
                <a:latin typeface="Univers 55" panose="020B0503020202020204" pitchFamily="34" charset="0"/>
              </a:rPr>
              <a:t>Reveal the first clue: </a:t>
            </a:r>
            <a:r>
              <a:rPr lang="en-GB" b="1" dirty="0">
                <a:latin typeface="Univers 55" panose="020B0503020202020204" pitchFamily="34" charset="0"/>
              </a:rPr>
              <a:t>This season covers three months of the year.</a:t>
            </a:r>
          </a:p>
          <a:p>
            <a:r>
              <a:rPr lang="en-GB" b="0" i="1" dirty="0">
                <a:latin typeface="Univers 55" panose="020B0503020202020204" pitchFamily="34" charset="0"/>
              </a:rPr>
              <a:t>Q. Which of the four seasons could it be?</a:t>
            </a:r>
          </a:p>
          <a:p>
            <a:r>
              <a:rPr lang="en-GB" b="0" dirty="0">
                <a:latin typeface="Univers 55" panose="020B0503020202020204" pitchFamily="34" charset="0"/>
              </a:rPr>
              <a:t>It could be any of them – because each of the four seasons covers three months of the year.</a:t>
            </a:r>
          </a:p>
          <a:p>
            <a:endParaRPr lang="en-GB" b="0" dirty="0">
              <a:latin typeface="Univers 55" panose="020B0503020202020204" pitchFamily="34" charset="0"/>
            </a:endParaRPr>
          </a:p>
          <a:p>
            <a:r>
              <a:rPr lang="en-GB" b="0" dirty="0">
                <a:latin typeface="Univers 55" panose="020B0503020202020204" pitchFamily="34" charset="0"/>
              </a:rPr>
              <a:t>Reveal the second clue: </a:t>
            </a:r>
            <a:r>
              <a:rPr kumimoji="0" lang="en-GB" b="1" i="0" u="none" strike="noStrike" kern="1200" cap="none" spc="0" normalizeH="0" baseline="0" noProof="0" dirty="0">
                <a:ln>
                  <a:noFill/>
                </a:ln>
                <a:solidFill>
                  <a:prstClr val="black"/>
                </a:solidFill>
                <a:effectLst/>
                <a:uLnTx/>
                <a:uFillTx/>
                <a:latin typeface="Univers 55" panose="020B0503020202020204" pitchFamily="34" charset="0"/>
                <a:ea typeface="+mn-ea"/>
                <a:cs typeface="Arial" panose="020B0604020202020204" pitchFamily="34" charset="0"/>
              </a:rPr>
              <a:t>Many trees have green leaves during this season. </a:t>
            </a:r>
            <a:endParaRPr kumimoji="0" lang="en-GB" sz="1200" b="1" i="0" u="none" strike="noStrike" kern="1200" cap="none" spc="0" normalizeH="0" baseline="0" noProof="0" dirty="0">
              <a:ln>
                <a:noFill/>
              </a:ln>
              <a:solidFill>
                <a:prstClr val="black"/>
              </a:solidFill>
              <a:effectLst/>
              <a:uLnTx/>
              <a:uFillTx/>
              <a:latin typeface="Univers 55" panose="020B0503020202020204" pitchFamily="34" charset="0"/>
              <a:ea typeface="+mn-ea"/>
              <a:cs typeface="Arial" panose="020B0604020202020204" pitchFamily="34" charset="0"/>
            </a:endParaRPr>
          </a:p>
          <a:p>
            <a:r>
              <a:rPr lang="en-GB" b="0" i="1" dirty="0">
                <a:latin typeface="Univers 55" panose="020B0503020202020204" pitchFamily="34" charset="0"/>
              </a:rPr>
              <a:t>Q. Which of the four seasons could it be?</a:t>
            </a:r>
          </a:p>
          <a:p>
            <a:r>
              <a:rPr lang="en-GB" b="0" i="0" dirty="0">
                <a:latin typeface="Univers 55" panose="020B0503020202020204" pitchFamily="34" charset="0"/>
              </a:rPr>
              <a:t>It could be summer or spring. In autumn many trees have brown leaves and in winter many trees lose their leaves. </a:t>
            </a:r>
          </a:p>
          <a:p>
            <a:endParaRPr lang="en-GB" b="0" i="0" dirty="0">
              <a:latin typeface="Univers 55" panose="020B0503020202020204" pitchFamily="34" charset="0"/>
            </a:endParaRPr>
          </a:p>
          <a:p>
            <a:r>
              <a:rPr lang="en-GB" b="0" dirty="0">
                <a:latin typeface="Univers 55" panose="020B0503020202020204" pitchFamily="34" charset="0"/>
              </a:rPr>
              <a:t>Reveal the third clue: </a:t>
            </a:r>
            <a:r>
              <a:rPr kumimoji="0" lang="en-GB" b="1" i="0" u="none" strike="noStrike" kern="1200" cap="none" spc="0" normalizeH="0" baseline="0" noProof="0" dirty="0">
                <a:ln>
                  <a:noFill/>
                </a:ln>
                <a:solidFill>
                  <a:prstClr val="black"/>
                </a:solidFill>
                <a:effectLst/>
                <a:uLnTx/>
                <a:uFillTx/>
                <a:latin typeface="Univers 55" panose="020B0503020202020204" pitchFamily="34" charset="0"/>
                <a:ea typeface="+mn-ea"/>
                <a:cs typeface="Arial" panose="020B0604020202020204" pitchFamily="34" charset="0"/>
              </a:rPr>
              <a:t>The weather is hot and sunny and the days are long.</a:t>
            </a:r>
          </a:p>
          <a:p>
            <a:r>
              <a:rPr lang="en-GB" b="0" i="1" dirty="0">
                <a:latin typeface="Univers 55" panose="020B0503020202020204" pitchFamily="34" charset="0"/>
              </a:rPr>
              <a:t>Q: Which season must it be?</a:t>
            </a:r>
          </a:p>
          <a:p>
            <a:r>
              <a:rPr lang="en-GB" b="0" i="0" dirty="0">
                <a:latin typeface="Univers 55" panose="020B0503020202020204" pitchFamily="34" charset="0"/>
              </a:rPr>
              <a:t>It must be summer. Summer has the longest days and the hottest, sunniest weather of all of the seasons.</a:t>
            </a:r>
          </a:p>
          <a:p>
            <a:endParaRPr lang="en-GB" b="0" i="0" dirty="0">
              <a:latin typeface="Univers 55" panose="020B0503020202020204" pitchFamily="34" charset="0"/>
            </a:endParaRPr>
          </a:p>
          <a:p>
            <a:r>
              <a:rPr lang="en-GB" b="0" i="0" dirty="0">
                <a:latin typeface="Univers 55" panose="020B0503020202020204" pitchFamily="34" charset="0"/>
              </a:rPr>
              <a:t>Ask pupils to make up their own clues so that the rest of the class can guess the season they are describing.</a:t>
            </a:r>
          </a:p>
          <a:p>
            <a:endParaRPr lang="en-US" dirty="0"/>
          </a:p>
        </p:txBody>
      </p:sp>
      <p:sp>
        <p:nvSpPr>
          <p:cNvPr id="4" name="Slide Number Placeholder 3"/>
          <p:cNvSpPr>
            <a:spLocks noGrp="1"/>
          </p:cNvSpPr>
          <p:nvPr>
            <p:ph type="sldNum" sz="quarter" idx="5"/>
          </p:nvPr>
        </p:nvSpPr>
        <p:spPr/>
        <p:txBody>
          <a:bodyPr/>
          <a:lstStyle/>
          <a:p>
            <a:fld id="{B7ABFA1C-F23F-8640-AF9A-D56BB33603B7}" type="slidenum">
              <a:rPr lang="en-US" smtClean="0"/>
              <a:t>24</a:t>
            </a:fld>
            <a:endParaRPr lang="en-US"/>
          </a:p>
        </p:txBody>
      </p:sp>
    </p:spTree>
    <p:extLst>
      <p:ext uri="{BB962C8B-B14F-4D97-AF65-F5344CB8AC3E}">
        <p14:creationId xmlns:p14="http://schemas.microsoft.com/office/powerpoint/2010/main" val="410362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Univers 55" panose="020B0503020202020204" pitchFamily="34" charset="0"/>
              </a:rPr>
              <a:t>Q. </a:t>
            </a:r>
            <a:r>
              <a:rPr lang="en-GB" sz="1200" b="1" i="1" dirty="0">
                <a:latin typeface="Univers 55" panose="020B0503020202020204" pitchFamily="34" charset="0"/>
              </a:rPr>
              <a:t>Are the naughty tailors telling the truth this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latin typeface="Univers 55" panose="020B0503020202020204" pitchFamily="34" charset="0"/>
                <a:cs typeface="Arial" panose="020B0604020202020204" pitchFamily="34" charset="0"/>
              </a:rPr>
              <a:t>In spring animals hibernate.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latin typeface="Univers 55" panose="020B0503020202020204" pitchFamily="34" charset="0"/>
                <a:cs typeface="Arial" panose="020B0604020202020204" pitchFamily="34" charset="0"/>
              </a:rPr>
              <a:t>This is not true so is false. In spring the weather starts to warm up and the days are getting longer. Animals hibernate in winter when the weather is cold because it is hard to find food and the days are short.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latin typeface="Univers 55" panose="020B0503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latin typeface="Univers 55" panose="020B0503020202020204" pitchFamily="34" charset="0"/>
                <a:cs typeface="Arial" panose="020B0604020202020204" pitchFamily="34" charset="0"/>
              </a:rPr>
              <a:t>Day length stays the same through the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latin typeface="Univers 55" panose="020B0503020202020204" pitchFamily="34" charset="0"/>
                <a:cs typeface="Arial" panose="020B0604020202020204" pitchFamily="34" charset="0"/>
              </a:rPr>
              <a:t>This is not true. Day length changes through the year. Days are longest in summer and shortest in winter. In autumn they are getting shorter and in spring they are getting longer.</a:t>
            </a:r>
            <a:endParaRPr lang="en-US" dirty="0">
              <a:solidFill>
                <a:schemeClr val="tx1"/>
              </a:solidFill>
              <a:latin typeface="Univers 55" panose="020B0503020202020204" pitchFamily="34" charset="0"/>
              <a:cs typeface="Arial" panose="020B0604020202020204" pitchFamily="34" charset="0"/>
            </a:endParaRPr>
          </a:p>
          <a:p>
            <a:endParaRPr lang="en-GB" dirty="0"/>
          </a:p>
          <a:p>
            <a:endParaRPr lang="en-US" dirty="0"/>
          </a:p>
        </p:txBody>
      </p:sp>
      <p:sp>
        <p:nvSpPr>
          <p:cNvPr id="4" name="Slide Number Placeholder 3"/>
          <p:cNvSpPr>
            <a:spLocks noGrp="1"/>
          </p:cNvSpPr>
          <p:nvPr>
            <p:ph type="sldNum" sz="quarter" idx="5"/>
          </p:nvPr>
        </p:nvSpPr>
        <p:spPr/>
        <p:txBody>
          <a:bodyPr/>
          <a:lstStyle/>
          <a:p>
            <a:fld id="{B7ABFA1C-F23F-8640-AF9A-D56BB33603B7}" type="slidenum">
              <a:rPr lang="en-US" smtClean="0"/>
              <a:t>25</a:t>
            </a:fld>
            <a:endParaRPr lang="en-US"/>
          </a:p>
        </p:txBody>
      </p:sp>
    </p:spTree>
    <p:extLst>
      <p:ext uri="{BB962C8B-B14F-4D97-AF65-F5344CB8AC3E}">
        <p14:creationId xmlns:p14="http://schemas.microsoft.com/office/powerpoint/2010/main" val="4035875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ABFA1C-F23F-8640-AF9A-D56BB33603B7}" type="slidenum">
              <a:rPr lang="en-US" smtClean="0"/>
              <a:t>26</a:t>
            </a:fld>
            <a:endParaRPr lang="en-US"/>
          </a:p>
        </p:txBody>
      </p:sp>
    </p:spTree>
    <p:extLst>
      <p:ext uri="{BB962C8B-B14F-4D97-AF65-F5344CB8AC3E}">
        <p14:creationId xmlns:p14="http://schemas.microsoft.com/office/powerpoint/2010/main" val="1152415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Univers 55" panose="020B0503020202020204" pitchFamily="34" charset="0"/>
                <a:ea typeface="+mn-ea"/>
                <a:cs typeface="+mn-cs"/>
              </a:rPr>
              <a:t>Retell the story to pupils:</a:t>
            </a:r>
          </a:p>
          <a:p>
            <a:pPr marL="0" indent="0">
              <a:buFont typeface="Arial" panose="020B0604020202020204" pitchFamily="34" charset="0"/>
              <a:buNone/>
            </a:pPr>
            <a:r>
              <a:rPr lang="en-GB" sz="1200" kern="1200" dirty="0">
                <a:solidFill>
                  <a:schemeClr val="tx1"/>
                </a:solidFill>
                <a:effectLst/>
                <a:latin typeface="Univers 55"/>
              </a:rPr>
              <a:t>Once upon a time there was </a:t>
            </a:r>
            <a:r>
              <a:rPr lang="en-GB" dirty="0">
                <a:latin typeface="Univers 55"/>
              </a:rPr>
              <a:t>an</a:t>
            </a:r>
            <a:r>
              <a:rPr lang="en-GB" sz="1200" kern="1200" dirty="0">
                <a:solidFill>
                  <a:schemeClr val="tx1"/>
                </a:solidFill>
                <a:effectLst/>
                <a:latin typeface="Univers 55"/>
              </a:rPr>
              <a:t> Emperor who absolutely loved clothes.</a:t>
            </a:r>
          </a:p>
          <a:p>
            <a:pPr marL="0" indent="0">
              <a:buFont typeface="Arial" panose="020B0604020202020204" pitchFamily="34" charset="0"/>
              <a:buNone/>
            </a:pPr>
            <a:r>
              <a:rPr lang="en-GB" sz="1200" kern="1200" dirty="0">
                <a:solidFill>
                  <a:schemeClr val="tx1"/>
                </a:solidFill>
                <a:effectLst/>
                <a:latin typeface="Univers 55" panose="020B0503020202020204" pitchFamily="34" charset="0"/>
                <a:ea typeface="+mn-ea"/>
                <a:cs typeface="+mn-cs"/>
              </a:rPr>
              <a:t>Two naughty tailors heard about the Emperor’s love of clothes and decided to fool the Emperor and make some money at the same time.</a:t>
            </a:r>
          </a:p>
          <a:p>
            <a:pPr marL="0" indent="0">
              <a:buFont typeface="Arial" panose="020B0604020202020204" pitchFamily="34" charset="0"/>
              <a:buNone/>
            </a:pPr>
            <a:r>
              <a:rPr lang="en-GB" sz="1200" kern="1200" dirty="0">
                <a:solidFill>
                  <a:schemeClr val="tx1"/>
                </a:solidFill>
                <a:effectLst/>
                <a:latin typeface="Univers 55" panose="020B0503020202020204" pitchFamily="34" charset="0"/>
                <a:ea typeface="+mn-ea"/>
                <a:cs typeface="+mn-cs"/>
              </a:rPr>
              <a:t>They told him that they were tailors who would make him the finest clothes in the world, using the finest cloth, and anyone who was a fool wouldn’t be able to see the cloth because it was so fine and delicate.</a:t>
            </a:r>
          </a:p>
          <a:p>
            <a:pPr marL="0" indent="0">
              <a:buFont typeface="Arial" panose="020B0604020202020204" pitchFamily="34" charset="0"/>
              <a:buNone/>
            </a:pPr>
            <a:r>
              <a:rPr lang="en-GB" sz="1200" kern="1200" dirty="0">
                <a:solidFill>
                  <a:schemeClr val="tx1"/>
                </a:solidFill>
                <a:effectLst/>
                <a:latin typeface="Univers 55" panose="020B0503020202020204" pitchFamily="34" charset="0"/>
                <a:ea typeface="+mn-ea"/>
                <a:cs typeface="+mn-cs"/>
              </a:rPr>
              <a:t>The Emperor was thrilled and paid the naughty tailors a huge sum of money to make him a new outfit for a parade he had through the local town. </a:t>
            </a:r>
          </a:p>
          <a:p>
            <a:endParaRPr lang="en-GB" dirty="0"/>
          </a:p>
          <a:p>
            <a:endParaRPr lang="en-US" dirty="0"/>
          </a:p>
        </p:txBody>
      </p:sp>
      <p:sp>
        <p:nvSpPr>
          <p:cNvPr id="4" name="Slide Number Placeholder 3"/>
          <p:cNvSpPr>
            <a:spLocks noGrp="1"/>
          </p:cNvSpPr>
          <p:nvPr>
            <p:ph type="sldNum" sz="quarter" idx="5"/>
          </p:nvPr>
        </p:nvSpPr>
        <p:spPr/>
        <p:txBody>
          <a:bodyPr/>
          <a:lstStyle/>
          <a:p>
            <a:fld id="{B7ABFA1C-F23F-8640-AF9A-D56BB33603B7}" type="slidenum">
              <a:rPr lang="en-US" smtClean="0"/>
              <a:t>5</a:t>
            </a:fld>
            <a:endParaRPr lang="en-US"/>
          </a:p>
        </p:txBody>
      </p:sp>
    </p:spTree>
    <p:extLst>
      <p:ext uri="{BB962C8B-B14F-4D97-AF65-F5344CB8AC3E}">
        <p14:creationId xmlns:p14="http://schemas.microsoft.com/office/powerpoint/2010/main" val="1232459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latin typeface="Univers 55" panose="020B0503020202020204" pitchFamily="34" charset="0"/>
              </a:rPr>
              <a:t>The tailors got to work and pretended to make the fine cloth for the Emperor’s new outfit.</a:t>
            </a:r>
          </a:p>
          <a:p>
            <a:pPr marL="0" indent="0">
              <a:buFont typeface="Arial" panose="020B0604020202020204" pitchFamily="34" charset="0"/>
              <a:buNone/>
            </a:pPr>
            <a:r>
              <a:rPr lang="en-GB" dirty="0">
                <a:latin typeface="Univers 55" panose="020B0503020202020204" pitchFamily="34" charset="0"/>
              </a:rPr>
              <a:t>After a few days, the Emperor sent his Minister to check how things were going. The Minister couldn’t see a single thread.</a:t>
            </a:r>
          </a:p>
          <a:p>
            <a:pPr marL="0" indent="0">
              <a:buFont typeface="Arial" panose="020B0604020202020204" pitchFamily="34" charset="0"/>
              <a:buNone/>
            </a:pPr>
            <a:r>
              <a:rPr lang="en-GB" dirty="0">
                <a:latin typeface="Univers 55" panose="020B0503020202020204" pitchFamily="34" charset="0"/>
              </a:rPr>
              <a:t>But the Minister didn’t want the Emperor to think he was stupid, so he told the Emperor that the cloth was the finest and most beautiful he had ever seen.</a:t>
            </a:r>
          </a:p>
          <a:p>
            <a:endParaRPr lang="en-GB" dirty="0"/>
          </a:p>
          <a:p>
            <a:endParaRPr lang="en-US" dirty="0"/>
          </a:p>
        </p:txBody>
      </p:sp>
      <p:sp>
        <p:nvSpPr>
          <p:cNvPr id="4" name="Slide Number Placeholder 3"/>
          <p:cNvSpPr>
            <a:spLocks noGrp="1"/>
          </p:cNvSpPr>
          <p:nvPr>
            <p:ph type="sldNum" sz="quarter" idx="5"/>
          </p:nvPr>
        </p:nvSpPr>
        <p:spPr/>
        <p:txBody>
          <a:bodyPr/>
          <a:lstStyle/>
          <a:p>
            <a:fld id="{B7ABFA1C-F23F-8640-AF9A-D56BB33603B7}" type="slidenum">
              <a:rPr lang="en-US" smtClean="0"/>
              <a:t>6</a:t>
            </a:fld>
            <a:endParaRPr lang="en-US"/>
          </a:p>
        </p:txBody>
      </p:sp>
    </p:spTree>
    <p:extLst>
      <p:ext uri="{BB962C8B-B14F-4D97-AF65-F5344CB8AC3E}">
        <p14:creationId xmlns:p14="http://schemas.microsoft.com/office/powerpoint/2010/main" val="1816740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latin typeface="Univers 55" panose="020B0503020202020204" pitchFamily="34" charset="0"/>
              </a:rPr>
              <a:t>Before long, the tailors were finished and they dressed the Emperor in the new clothes.</a:t>
            </a:r>
          </a:p>
          <a:p>
            <a:pPr marL="0" indent="0">
              <a:buFont typeface="Arial" panose="020B0604020202020204" pitchFamily="34" charset="0"/>
              <a:buNone/>
            </a:pPr>
            <a:r>
              <a:rPr lang="en-GB" dirty="0">
                <a:latin typeface="Univers 55" panose="020B0503020202020204" pitchFamily="34" charset="0"/>
              </a:rPr>
              <a:t>Just like the Minister, the Emperor couldn’t see the clothes, but he didn’t want to appear stupid. He told the tailors that the clothes were the most beautiful he had ever seen. </a:t>
            </a:r>
          </a:p>
          <a:p>
            <a:pPr marL="0" indent="0">
              <a:buFont typeface="Arial" panose="020B0604020202020204" pitchFamily="34" charset="0"/>
              <a:buNone/>
            </a:pPr>
            <a:r>
              <a:rPr lang="en-GB" dirty="0">
                <a:latin typeface="Univers 55" panose="020B0503020202020204" pitchFamily="34" charset="0"/>
              </a:rPr>
              <a:t>He thanked them for their work and paid them well.</a:t>
            </a:r>
          </a:p>
          <a:p>
            <a:endParaRPr lang="en-GB" dirty="0"/>
          </a:p>
          <a:p>
            <a:endParaRPr lang="en-US" dirty="0"/>
          </a:p>
        </p:txBody>
      </p:sp>
      <p:sp>
        <p:nvSpPr>
          <p:cNvPr id="4" name="Slide Number Placeholder 3"/>
          <p:cNvSpPr>
            <a:spLocks noGrp="1"/>
          </p:cNvSpPr>
          <p:nvPr>
            <p:ph type="sldNum" sz="quarter" idx="5"/>
          </p:nvPr>
        </p:nvSpPr>
        <p:spPr/>
        <p:txBody>
          <a:bodyPr/>
          <a:lstStyle/>
          <a:p>
            <a:fld id="{B7ABFA1C-F23F-8640-AF9A-D56BB33603B7}" type="slidenum">
              <a:rPr lang="en-US" smtClean="0"/>
              <a:t>7</a:t>
            </a:fld>
            <a:endParaRPr lang="en-US"/>
          </a:p>
        </p:txBody>
      </p:sp>
    </p:spTree>
    <p:extLst>
      <p:ext uri="{BB962C8B-B14F-4D97-AF65-F5344CB8AC3E}">
        <p14:creationId xmlns:p14="http://schemas.microsoft.com/office/powerpoint/2010/main" val="3213178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latin typeface="Univers 55" panose="020B0503020202020204" pitchFamily="34" charset="0"/>
              </a:rPr>
              <a:t>Later that day the Emperor paraded through the streets of the town. </a:t>
            </a:r>
          </a:p>
          <a:p>
            <a:pPr marL="0" indent="0">
              <a:buFont typeface="Arial" panose="020B0604020202020204" pitchFamily="34" charset="0"/>
              <a:buNone/>
            </a:pPr>
            <a:r>
              <a:rPr lang="en-GB" dirty="0">
                <a:latin typeface="Univers 55" panose="020B0503020202020204" pitchFamily="34" charset="0"/>
              </a:rPr>
              <a:t>Everyone knew that </a:t>
            </a:r>
            <a:r>
              <a:rPr lang="en-GB" sz="1200" kern="1200" dirty="0">
                <a:solidFill>
                  <a:schemeClr val="tx1"/>
                </a:solidFill>
                <a:effectLst/>
                <a:latin typeface="Univers 55" panose="020B0503020202020204" pitchFamily="34" charset="0"/>
                <a:ea typeface="+mn-ea"/>
                <a:cs typeface="+mn-cs"/>
              </a:rPr>
              <a:t>anyone who was a fool wouldn’t be able to see the cloth, so to begin with, they all pretended to see it and cheered as the Emperor went by.</a:t>
            </a:r>
          </a:p>
          <a:p>
            <a:pPr marL="0" indent="0">
              <a:buFont typeface="Arial" panose="020B0604020202020204" pitchFamily="34" charset="0"/>
              <a:buNone/>
            </a:pPr>
            <a:r>
              <a:rPr lang="en-GB" sz="1200" kern="1200" dirty="0">
                <a:solidFill>
                  <a:schemeClr val="tx1"/>
                </a:solidFill>
                <a:effectLst/>
                <a:latin typeface="Univers 55" panose="020B0503020202020204" pitchFamily="34" charset="0"/>
                <a:ea typeface="+mn-ea"/>
                <a:cs typeface="+mn-cs"/>
              </a:rPr>
              <a:t>But one little girl suddenly shouted out ‘Why isn’t the Emperor wearing any clothes?’ Suddenly all of the people realised they’d been fooled and began to laugh at the Emperor.</a:t>
            </a:r>
          </a:p>
          <a:p>
            <a:pPr marL="0" indent="0">
              <a:buFont typeface="Arial" panose="020B0604020202020204" pitchFamily="34" charset="0"/>
              <a:buNone/>
            </a:pPr>
            <a:r>
              <a:rPr lang="en-GB" sz="1200" kern="1200" dirty="0">
                <a:solidFill>
                  <a:schemeClr val="tx1"/>
                </a:solidFill>
                <a:effectLst/>
                <a:latin typeface="Univers 55" panose="020B0503020202020204" pitchFamily="34" charset="0"/>
                <a:ea typeface="+mn-ea"/>
                <a:cs typeface="+mn-cs"/>
              </a:rPr>
              <a:t>The Emperor was embarrassed and ashamed. He sent his guards to find the naughty tailors but they had vanished and were never seen again.</a:t>
            </a:r>
          </a:p>
          <a:p>
            <a:endParaRPr lang="en-GB" dirty="0"/>
          </a:p>
          <a:p>
            <a:endParaRPr lang="en-US" dirty="0"/>
          </a:p>
        </p:txBody>
      </p:sp>
      <p:sp>
        <p:nvSpPr>
          <p:cNvPr id="4" name="Slide Number Placeholder 3"/>
          <p:cNvSpPr>
            <a:spLocks noGrp="1"/>
          </p:cNvSpPr>
          <p:nvPr>
            <p:ph type="sldNum" sz="quarter" idx="5"/>
          </p:nvPr>
        </p:nvSpPr>
        <p:spPr/>
        <p:txBody>
          <a:bodyPr/>
          <a:lstStyle/>
          <a:p>
            <a:fld id="{B7ABFA1C-F23F-8640-AF9A-D56BB33603B7}" type="slidenum">
              <a:rPr lang="en-US" smtClean="0"/>
              <a:t>8</a:t>
            </a:fld>
            <a:endParaRPr lang="en-US"/>
          </a:p>
        </p:txBody>
      </p:sp>
    </p:spTree>
    <p:extLst>
      <p:ext uri="{BB962C8B-B14F-4D97-AF65-F5344CB8AC3E}">
        <p14:creationId xmlns:p14="http://schemas.microsoft.com/office/powerpoint/2010/main" val="2821483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latin typeface="Univers 55" panose="020B0503020202020204" pitchFamily="34" charset="0"/>
              </a:rPr>
              <a:t>You could print this slide, and roll it into a scroll, as though the Emperor has sent it to the pupils asking for their help. </a:t>
            </a:r>
          </a:p>
          <a:p>
            <a:endParaRPr lang="en-GB" dirty="0">
              <a:latin typeface="Univers 55" panose="020B0503020202020204" pitchFamily="34" charset="0"/>
            </a:endParaRPr>
          </a:p>
          <a:p>
            <a:r>
              <a:rPr lang="en-GB" sz="1200" b="0" i="0" u="none" strike="noStrike" kern="1200" dirty="0">
                <a:solidFill>
                  <a:schemeClr val="tx1"/>
                </a:solidFill>
                <a:effectLst/>
                <a:latin typeface="Univers 55" panose="020B0503020202020204" pitchFamily="34" charset="0"/>
                <a:ea typeface="+mn-ea"/>
                <a:cs typeface="+mn-cs"/>
              </a:rPr>
              <a:t>Explain to pupils that they are going to find out about the seasons and the changes that take place during each season. Then they can teach the Emperor about the seasons so he can choose the right clothes to wear for the time of year.</a:t>
            </a:r>
          </a:p>
          <a:p>
            <a:endParaRPr lang="en-GB" dirty="0"/>
          </a:p>
          <a:p>
            <a:endParaRPr lang="en-US" dirty="0"/>
          </a:p>
        </p:txBody>
      </p:sp>
      <p:sp>
        <p:nvSpPr>
          <p:cNvPr id="4" name="Slide Number Placeholder 3"/>
          <p:cNvSpPr>
            <a:spLocks noGrp="1"/>
          </p:cNvSpPr>
          <p:nvPr>
            <p:ph type="sldNum" sz="quarter" idx="5"/>
          </p:nvPr>
        </p:nvSpPr>
        <p:spPr/>
        <p:txBody>
          <a:bodyPr/>
          <a:lstStyle/>
          <a:p>
            <a:fld id="{B7ABFA1C-F23F-8640-AF9A-D56BB33603B7}" type="slidenum">
              <a:rPr lang="en-US" smtClean="0"/>
              <a:t>9</a:t>
            </a:fld>
            <a:endParaRPr lang="en-US"/>
          </a:p>
        </p:txBody>
      </p:sp>
    </p:spTree>
    <p:extLst>
      <p:ext uri="{BB962C8B-B14F-4D97-AF65-F5344CB8AC3E}">
        <p14:creationId xmlns:p14="http://schemas.microsoft.com/office/powerpoint/2010/main" val="45824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latin typeface="Univers 55" panose="020B0503020202020204" pitchFamily="34" charset="0"/>
              </a:rPr>
              <a:t>Q. </a:t>
            </a:r>
            <a:r>
              <a:rPr lang="en-GB" b="1" i="0" dirty="0">
                <a:latin typeface="Univers 55" panose="020B0503020202020204" pitchFamily="34" charset="0"/>
              </a:rPr>
              <a:t>What’s the weather like today?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Ask pupils to look out of the window and to tell you what the weather is like today.</a:t>
            </a:r>
            <a:br>
              <a:rPr lang="en-GB" b="0" i="0" dirty="0">
                <a:latin typeface="Univers 55" panose="020B0503020202020204" pitchFamily="34" charset="0"/>
              </a:rPr>
            </a:br>
            <a:r>
              <a:rPr lang="en-GB" b="0" i="0" dirty="0">
                <a:latin typeface="Univers 55" panose="020B0503020202020204" pitchFamily="34" charset="0"/>
              </a:rPr>
              <a:t>If there’s time, you could take them outside to observe the weather.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Encourage them to measure the outside temperature using thermometers.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You could continue to measure and record the temperature each day and r</a:t>
            </a:r>
            <a:r>
              <a:rPr lang="en-GB" sz="1200" b="0" i="0" kern="1200" dirty="0">
                <a:solidFill>
                  <a:schemeClr val="tx1"/>
                </a:solidFill>
                <a:effectLst/>
                <a:latin typeface="Univers 55" panose="020B0503020202020204" pitchFamily="34" charset="0"/>
                <a:ea typeface="+mn-ea"/>
                <a:cs typeface="+mn-cs"/>
              </a:rPr>
              <a:t>ecord these observations about weather and temperature, in the classroom, on your weather calendar and discuss changes over time.</a:t>
            </a:r>
            <a:r>
              <a:rPr lang="en-GB" b="0" i="0" dirty="0">
                <a:latin typeface="Univers 55" panose="020B0503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latin typeface="Univers 55" panose="020B0503020202020204" pitchFamily="34" charset="0"/>
              </a:rPr>
              <a:t>Remind pupils that the weather changes throughout the day and from day to day.</a:t>
            </a:r>
          </a:p>
          <a:p>
            <a:endParaRPr lang="en-GB" dirty="0"/>
          </a:p>
          <a:p>
            <a:endParaRPr lang="en-US" dirty="0"/>
          </a:p>
        </p:txBody>
      </p:sp>
      <p:sp>
        <p:nvSpPr>
          <p:cNvPr id="4" name="Slide Number Placeholder 3"/>
          <p:cNvSpPr>
            <a:spLocks noGrp="1"/>
          </p:cNvSpPr>
          <p:nvPr>
            <p:ph type="sldNum" sz="quarter" idx="5"/>
          </p:nvPr>
        </p:nvSpPr>
        <p:spPr/>
        <p:txBody>
          <a:bodyPr/>
          <a:lstStyle/>
          <a:p>
            <a:fld id="{B7ABFA1C-F23F-8640-AF9A-D56BB33603B7}" type="slidenum">
              <a:rPr lang="en-US" smtClean="0"/>
              <a:t>10</a:t>
            </a:fld>
            <a:endParaRPr lang="en-US"/>
          </a:p>
        </p:txBody>
      </p:sp>
    </p:spTree>
    <p:extLst>
      <p:ext uri="{BB962C8B-B14F-4D97-AF65-F5344CB8AC3E}">
        <p14:creationId xmlns:p14="http://schemas.microsoft.com/office/powerpoint/2010/main" val="2016774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Univers 55" panose="020B0503020202020204" pitchFamily="34"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Univers 55" panose="020B0503020202020204" pitchFamily="34" charset="0"/>
              </a:rPr>
              <a:t>Q. Can you name the months of the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Univers 55" panose="020B0503020202020204" pitchFamily="34" charset="0"/>
              </a:rPr>
              <a:t>Click  to reveal the first month of the year. Once January has been revealed, ask pupils to guess the next and chant the months of the year as you reveal them on the wheel.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Univers 55"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latin typeface="Univers 55" panose="020B0503020202020204" pitchFamily="34" charset="0"/>
              </a:rPr>
              <a:t>Q. How many months are there in a year? What’s the first month? What’s the last month? When is your birthday?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latin typeface="Univers 55" panose="020B0503020202020204" pitchFamily="34" charset="0"/>
            </a:endParaRPr>
          </a:p>
          <a:p>
            <a:endParaRPr lang="en-US" dirty="0"/>
          </a:p>
        </p:txBody>
      </p:sp>
      <p:sp>
        <p:nvSpPr>
          <p:cNvPr id="4" name="Slide Number Placeholder 3"/>
          <p:cNvSpPr>
            <a:spLocks noGrp="1"/>
          </p:cNvSpPr>
          <p:nvPr>
            <p:ph type="sldNum" sz="quarter" idx="5"/>
          </p:nvPr>
        </p:nvSpPr>
        <p:spPr/>
        <p:txBody>
          <a:bodyPr/>
          <a:lstStyle/>
          <a:p>
            <a:fld id="{B7ABFA1C-F23F-8640-AF9A-D56BB33603B7}" type="slidenum">
              <a:rPr lang="en-US" smtClean="0"/>
              <a:t>11</a:t>
            </a:fld>
            <a:endParaRPr lang="en-US"/>
          </a:p>
        </p:txBody>
      </p:sp>
    </p:spTree>
    <p:extLst>
      <p:ext uri="{BB962C8B-B14F-4D97-AF65-F5344CB8AC3E}">
        <p14:creationId xmlns:p14="http://schemas.microsoft.com/office/powerpoint/2010/main" val="3618245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Master" Target="../slideMasters/slideMaster1.xml"/><Relationship Id="rId4" Type="http://schemas.openxmlformats.org/officeDocument/2006/relationships/image" Target="../media/image35.sv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85BC79-EE2D-5841-C26C-A80411B04625}"/>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006772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C67789-E824-E088-9725-B87A6958AF2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795377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AD5E12-1B57-7BA4-8045-719C40DA06BA}"/>
              </a:ext>
            </a:extLst>
          </p:cNvPr>
          <p:cNvPicPr>
            <a:picLocks noChangeAspect="1"/>
          </p:cNvPicPr>
          <p:nvPr userDrawn="1"/>
        </p:nvPicPr>
        <p:blipFill>
          <a:blip r:embed="rId2"/>
          <a:srcRect/>
          <a:stretch/>
        </p:blipFill>
        <p:spPr>
          <a:xfrm>
            <a:off x="0" y="0"/>
            <a:ext cx="12192000" cy="6858000"/>
          </a:xfrm>
          <a:prstGeom prst="rect">
            <a:avLst/>
          </a:prstGeom>
        </p:spPr>
      </p:pic>
      <p:grpSp>
        <p:nvGrpSpPr>
          <p:cNvPr id="37" name="Group 36">
            <a:extLst>
              <a:ext uri="{FF2B5EF4-FFF2-40B4-BE49-F238E27FC236}">
                <a16:creationId xmlns:a16="http://schemas.microsoft.com/office/drawing/2014/main" id="{B8850A8B-2D64-2E95-1958-E88D724E38EF}"/>
              </a:ext>
            </a:extLst>
          </p:cNvPr>
          <p:cNvGrpSpPr/>
          <p:nvPr userDrawn="1"/>
        </p:nvGrpSpPr>
        <p:grpSpPr>
          <a:xfrm>
            <a:off x="5836442" y="715979"/>
            <a:ext cx="1181528" cy="1273996"/>
            <a:chOff x="5836442" y="715979"/>
            <a:chExt cx="1181528" cy="1273996"/>
          </a:xfrm>
        </p:grpSpPr>
        <p:sp>
          <p:nvSpPr>
            <p:cNvPr id="9" name="Diagonal Stripe 8">
              <a:extLst>
                <a:ext uri="{FF2B5EF4-FFF2-40B4-BE49-F238E27FC236}">
                  <a16:creationId xmlns:a16="http://schemas.microsoft.com/office/drawing/2014/main" id="{F3BEEDE9-DE88-9289-69FD-B54B4904DD69}"/>
                </a:ext>
              </a:extLst>
            </p:cNvPr>
            <p:cNvSpPr/>
            <p:nvPr userDrawn="1"/>
          </p:nvSpPr>
          <p:spPr>
            <a:xfrm>
              <a:off x="5836442" y="715979"/>
              <a:ext cx="1181528" cy="1273996"/>
            </a:xfrm>
            <a:prstGeom prst="diagStrip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b="1" i="0" dirty="0">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B13CB39-6264-DD72-B59B-9A62AECF8D61}"/>
                </a:ext>
              </a:extLst>
            </p:cNvPr>
            <p:cNvPicPr>
              <a:picLocks noChangeAspect="1"/>
            </p:cNvPicPr>
            <p:nvPr userDrawn="1"/>
          </p:nvPicPr>
          <p:blipFill>
            <a:blip r:embed="rId3"/>
            <a:stretch>
              <a:fillRect/>
            </a:stretch>
          </p:blipFill>
          <p:spPr>
            <a:xfrm>
              <a:off x="6340956" y="1009071"/>
              <a:ext cx="212156" cy="336845"/>
            </a:xfrm>
            <a:prstGeom prst="rect">
              <a:avLst/>
            </a:prstGeom>
            <a:solidFill>
              <a:schemeClr val="bg1"/>
            </a:solidFill>
          </p:spPr>
        </p:pic>
      </p:grpSp>
      <p:grpSp>
        <p:nvGrpSpPr>
          <p:cNvPr id="25" name="Group 24">
            <a:extLst>
              <a:ext uri="{FF2B5EF4-FFF2-40B4-BE49-F238E27FC236}">
                <a16:creationId xmlns:a16="http://schemas.microsoft.com/office/drawing/2014/main" id="{E684DDA0-75CE-6E08-FDE1-A26602F737AC}"/>
              </a:ext>
            </a:extLst>
          </p:cNvPr>
          <p:cNvGrpSpPr/>
          <p:nvPr userDrawn="1"/>
        </p:nvGrpSpPr>
        <p:grpSpPr>
          <a:xfrm>
            <a:off x="7087578" y="-56980"/>
            <a:ext cx="1306472" cy="1483026"/>
            <a:chOff x="6990042" y="-32596"/>
            <a:chExt cx="1306472" cy="1483026"/>
          </a:xfrm>
          <a:solidFill>
            <a:schemeClr val="bg1"/>
          </a:solidFill>
        </p:grpSpPr>
        <p:sp>
          <p:nvSpPr>
            <p:cNvPr id="12" name="Diagonal Stripe 11">
              <a:extLst>
                <a:ext uri="{FF2B5EF4-FFF2-40B4-BE49-F238E27FC236}">
                  <a16:creationId xmlns:a16="http://schemas.microsoft.com/office/drawing/2014/main" id="{05DFA9CC-0810-0878-4760-EF0915A0E965}"/>
                </a:ext>
              </a:extLst>
            </p:cNvPr>
            <p:cNvSpPr/>
            <p:nvPr userDrawn="1"/>
          </p:nvSpPr>
          <p:spPr>
            <a:xfrm rot="2677683">
              <a:off x="6990042" y="-32596"/>
              <a:ext cx="1306472" cy="1483026"/>
            </a:xfrm>
            <a:prstGeom prst="diagStri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b="1" i="0" dirty="0">
                <a:solidFill>
                  <a:schemeClr val="tx1"/>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EF34EC34-42B4-8A1C-B35A-D667C065D974}"/>
                </a:ext>
              </a:extLst>
            </p:cNvPr>
            <p:cNvPicPr>
              <a:picLocks noChangeAspect="1"/>
            </p:cNvPicPr>
            <p:nvPr userDrawn="1"/>
          </p:nvPicPr>
          <p:blipFill>
            <a:blip r:embed="rId3"/>
            <a:stretch>
              <a:fillRect/>
            </a:stretch>
          </p:blipFill>
          <p:spPr>
            <a:xfrm>
              <a:off x="7278413" y="355906"/>
              <a:ext cx="212156" cy="336845"/>
            </a:xfrm>
            <a:prstGeom prst="rect">
              <a:avLst/>
            </a:prstGeom>
            <a:grpFill/>
          </p:spPr>
        </p:pic>
      </p:grpSp>
      <p:grpSp>
        <p:nvGrpSpPr>
          <p:cNvPr id="27" name="Group 26">
            <a:extLst>
              <a:ext uri="{FF2B5EF4-FFF2-40B4-BE49-F238E27FC236}">
                <a16:creationId xmlns:a16="http://schemas.microsoft.com/office/drawing/2014/main" id="{0CE9722F-FD52-9908-15A4-604F1A981E63}"/>
              </a:ext>
            </a:extLst>
          </p:cNvPr>
          <p:cNvGrpSpPr/>
          <p:nvPr userDrawn="1"/>
        </p:nvGrpSpPr>
        <p:grpSpPr>
          <a:xfrm>
            <a:off x="8841475" y="126226"/>
            <a:ext cx="1373237" cy="1209753"/>
            <a:chOff x="8841475" y="126226"/>
            <a:chExt cx="1373237" cy="1209753"/>
          </a:xfrm>
          <a:solidFill>
            <a:schemeClr val="bg1"/>
          </a:solidFill>
        </p:grpSpPr>
        <p:sp>
          <p:nvSpPr>
            <p:cNvPr id="13" name="Diagonal Stripe 12">
              <a:extLst>
                <a:ext uri="{FF2B5EF4-FFF2-40B4-BE49-F238E27FC236}">
                  <a16:creationId xmlns:a16="http://schemas.microsoft.com/office/drawing/2014/main" id="{AA63F3A0-25A3-92BE-1412-43BE77907575}"/>
                </a:ext>
              </a:extLst>
            </p:cNvPr>
            <p:cNvSpPr/>
            <p:nvPr userDrawn="1"/>
          </p:nvSpPr>
          <p:spPr>
            <a:xfrm rot="4700773">
              <a:off x="8923217" y="44484"/>
              <a:ext cx="1209753" cy="1373237"/>
            </a:xfrm>
            <a:prstGeom prst="diagStri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b="1" i="0" dirty="0">
                <a:solidFill>
                  <a:schemeClr val="tx1"/>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D95C1BD7-CE9D-A414-1CFF-E6DF07A55C68}"/>
                </a:ext>
              </a:extLst>
            </p:cNvPr>
            <p:cNvPicPr>
              <a:picLocks noChangeAspect="1"/>
            </p:cNvPicPr>
            <p:nvPr userDrawn="1"/>
          </p:nvPicPr>
          <p:blipFill>
            <a:blip r:embed="rId3"/>
            <a:stretch>
              <a:fillRect/>
            </a:stretch>
          </p:blipFill>
          <p:spPr>
            <a:xfrm>
              <a:off x="9385396" y="355905"/>
              <a:ext cx="212156" cy="336845"/>
            </a:xfrm>
            <a:prstGeom prst="rect">
              <a:avLst/>
            </a:prstGeom>
            <a:grpFill/>
          </p:spPr>
        </p:pic>
      </p:grpSp>
      <p:grpSp>
        <p:nvGrpSpPr>
          <p:cNvPr id="38" name="Group 37">
            <a:extLst>
              <a:ext uri="{FF2B5EF4-FFF2-40B4-BE49-F238E27FC236}">
                <a16:creationId xmlns:a16="http://schemas.microsoft.com/office/drawing/2014/main" id="{2C9454B8-81D8-BB63-F4E0-D4BD2BE4E492}"/>
              </a:ext>
            </a:extLst>
          </p:cNvPr>
          <p:cNvGrpSpPr/>
          <p:nvPr userDrawn="1"/>
        </p:nvGrpSpPr>
        <p:grpSpPr>
          <a:xfrm>
            <a:off x="9740479" y="857331"/>
            <a:ext cx="1373237" cy="1209753"/>
            <a:chOff x="9740479" y="857331"/>
            <a:chExt cx="1373237" cy="1209753"/>
          </a:xfrm>
        </p:grpSpPr>
        <p:sp>
          <p:nvSpPr>
            <p:cNvPr id="14" name="Diagonal Stripe 13">
              <a:extLst>
                <a:ext uri="{FF2B5EF4-FFF2-40B4-BE49-F238E27FC236}">
                  <a16:creationId xmlns:a16="http://schemas.microsoft.com/office/drawing/2014/main" id="{B46A0E97-53B0-0589-8029-92FBA3FDE4E8}"/>
                </a:ext>
              </a:extLst>
            </p:cNvPr>
            <p:cNvSpPr/>
            <p:nvPr userDrawn="1"/>
          </p:nvSpPr>
          <p:spPr>
            <a:xfrm rot="5870751">
              <a:off x="9822221" y="775589"/>
              <a:ext cx="1209753" cy="1373237"/>
            </a:xfrm>
            <a:prstGeom prst="diagStrip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b="1" i="0" dirty="0">
                <a:solidFill>
                  <a:schemeClr val="tx1"/>
                </a:solidFill>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152EA6E5-4CCD-5F3B-8EDE-EB7A9BD1718D}"/>
                </a:ext>
              </a:extLst>
            </p:cNvPr>
            <p:cNvPicPr>
              <a:picLocks noChangeAspect="1"/>
            </p:cNvPicPr>
            <p:nvPr userDrawn="1"/>
          </p:nvPicPr>
          <p:blipFill>
            <a:blip r:embed="rId3"/>
            <a:stretch>
              <a:fillRect/>
            </a:stretch>
          </p:blipFill>
          <p:spPr>
            <a:xfrm>
              <a:off x="10498428" y="1057839"/>
              <a:ext cx="212156" cy="336845"/>
            </a:xfrm>
            <a:prstGeom prst="rect">
              <a:avLst/>
            </a:prstGeom>
            <a:solidFill>
              <a:schemeClr val="bg1"/>
            </a:solidFill>
          </p:spPr>
        </p:pic>
      </p:grpSp>
      <p:grpSp>
        <p:nvGrpSpPr>
          <p:cNvPr id="39" name="Group 38">
            <a:extLst>
              <a:ext uri="{FF2B5EF4-FFF2-40B4-BE49-F238E27FC236}">
                <a16:creationId xmlns:a16="http://schemas.microsoft.com/office/drawing/2014/main" id="{ED9E5582-59F0-C1B1-1A86-D2C91A10580F}"/>
              </a:ext>
            </a:extLst>
          </p:cNvPr>
          <p:cNvGrpSpPr/>
          <p:nvPr userDrawn="1"/>
        </p:nvGrpSpPr>
        <p:grpSpPr>
          <a:xfrm>
            <a:off x="10616684" y="1983336"/>
            <a:ext cx="1146351" cy="1009878"/>
            <a:chOff x="10616684" y="1983336"/>
            <a:chExt cx="1146351" cy="1009878"/>
          </a:xfrm>
        </p:grpSpPr>
        <p:sp>
          <p:nvSpPr>
            <p:cNvPr id="15" name="Diagonal Stripe 14">
              <a:extLst>
                <a:ext uri="{FF2B5EF4-FFF2-40B4-BE49-F238E27FC236}">
                  <a16:creationId xmlns:a16="http://schemas.microsoft.com/office/drawing/2014/main" id="{6DD7C45B-6FA0-7051-BD13-989D7E379202}"/>
                </a:ext>
              </a:extLst>
            </p:cNvPr>
            <p:cNvSpPr/>
            <p:nvPr userDrawn="1"/>
          </p:nvSpPr>
          <p:spPr>
            <a:xfrm rot="6984649">
              <a:off x="10684921" y="1915099"/>
              <a:ext cx="1009878" cy="1146351"/>
            </a:xfrm>
            <a:prstGeom prst="diagStrip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b="1" i="0" dirty="0">
                <a:solidFill>
                  <a:schemeClr val="tx1"/>
                </a:solidFill>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FA3EB372-3907-B851-8FFD-8BD0AA426A73}"/>
                </a:ext>
              </a:extLst>
            </p:cNvPr>
            <p:cNvPicPr>
              <a:picLocks noChangeAspect="1"/>
            </p:cNvPicPr>
            <p:nvPr userDrawn="1"/>
          </p:nvPicPr>
          <p:blipFill>
            <a:blip r:embed="rId3"/>
            <a:stretch>
              <a:fillRect/>
            </a:stretch>
          </p:blipFill>
          <p:spPr>
            <a:xfrm>
              <a:off x="11229948" y="2240463"/>
              <a:ext cx="212156" cy="336845"/>
            </a:xfrm>
            <a:prstGeom prst="rect">
              <a:avLst/>
            </a:prstGeom>
            <a:solidFill>
              <a:schemeClr val="bg1"/>
            </a:solidFill>
          </p:spPr>
        </p:pic>
      </p:grpSp>
      <p:grpSp>
        <p:nvGrpSpPr>
          <p:cNvPr id="40" name="Group 39">
            <a:extLst>
              <a:ext uri="{FF2B5EF4-FFF2-40B4-BE49-F238E27FC236}">
                <a16:creationId xmlns:a16="http://schemas.microsoft.com/office/drawing/2014/main" id="{A57364F8-3DA7-DDC6-6E07-BD8EF4F2A436}"/>
              </a:ext>
            </a:extLst>
          </p:cNvPr>
          <p:cNvGrpSpPr/>
          <p:nvPr userDrawn="1"/>
        </p:nvGrpSpPr>
        <p:grpSpPr>
          <a:xfrm>
            <a:off x="10643358" y="3924008"/>
            <a:ext cx="1009878" cy="1146351"/>
            <a:chOff x="10643358" y="3924008"/>
            <a:chExt cx="1009878" cy="1146351"/>
          </a:xfrm>
        </p:grpSpPr>
        <p:sp>
          <p:nvSpPr>
            <p:cNvPr id="16" name="Diagonal Stripe 15">
              <a:extLst>
                <a:ext uri="{FF2B5EF4-FFF2-40B4-BE49-F238E27FC236}">
                  <a16:creationId xmlns:a16="http://schemas.microsoft.com/office/drawing/2014/main" id="{FA8C4CA8-DC32-D531-7B09-655DE7E9BC06}"/>
                </a:ext>
              </a:extLst>
            </p:cNvPr>
            <p:cNvSpPr/>
            <p:nvPr userDrawn="1"/>
          </p:nvSpPr>
          <p:spPr>
            <a:xfrm rot="10449043">
              <a:off x="10643358" y="3924008"/>
              <a:ext cx="1009878" cy="1146351"/>
            </a:xfrm>
            <a:prstGeom prst="diagStrip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b="1" i="0" dirty="0">
                <a:solidFill>
                  <a:schemeClr val="tx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5290DC0F-A2A1-27FF-89C1-4445CA113366}"/>
                </a:ext>
              </a:extLst>
            </p:cNvPr>
            <p:cNvPicPr>
              <a:picLocks noChangeAspect="1"/>
            </p:cNvPicPr>
            <p:nvPr userDrawn="1"/>
          </p:nvPicPr>
          <p:blipFill>
            <a:blip r:embed="rId3"/>
            <a:stretch>
              <a:fillRect/>
            </a:stretch>
          </p:blipFill>
          <p:spPr>
            <a:xfrm>
              <a:off x="11168988" y="4398447"/>
              <a:ext cx="212156" cy="336845"/>
            </a:xfrm>
            <a:prstGeom prst="rect">
              <a:avLst/>
            </a:prstGeom>
            <a:solidFill>
              <a:schemeClr val="bg1"/>
            </a:solidFill>
          </p:spPr>
        </p:pic>
      </p:grpSp>
      <p:grpSp>
        <p:nvGrpSpPr>
          <p:cNvPr id="41" name="Group 40">
            <a:extLst>
              <a:ext uri="{FF2B5EF4-FFF2-40B4-BE49-F238E27FC236}">
                <a16:creationId xmlns:a16="http://schemas.microsoft.com/office/drawing/2014/main" id="{E5638BA0-5614-23E6-53C6-69838E0941E7}"/>
              </a:ext>
            </a:extLst>
          </p:cNvPr>
          <p:cNvGrpSpPr/>
          <p:nvPr userDrawn="1"/>
        </p:nvGrpSpPr>
        <p:grpSpPr>
          <a:xfrm>
            <a:off x="9853650" y="5087789"/>
            <a:ext cx="1009878" cy="1146351"/>
            <a:chOff x="9853650" y="5087789"/>
            <a:chExt cx="1009878" cy="1146351"/>
          </a:xfrm>
        </p:grpSpPr>
        <p:sp>
          <p:nvSpPr>
            <p:cNvPr id="17" name="Diagonal Stripe 16">
              <a:extLst>
                <a:ext uri="{FF2B5EF4-FFF2-40B4-BE49-F238E27FC236}">
                  <a16:creationId xmlns:a16="http://schemas.microsoft.com/office/drawing/2014/main" id="{748A6F79-C43C-8D37-2CB0-02D4959CC99F}"/>
                </a:ext>
              </a:extLst>
            </p:cNvPr>
            <p:cNvSpPr/>
            <p:nvPr userDrawn="1"/>
          </p:nvSpPr>
          <p:spPr>
            <a:xfrm rot="11448493">
              <a:off x="9853650" y="5087789"/>
              <a:ext cx="1009878" cy="1146351"/>
            </a:xfrm>
            <a:prstGeom prst="diagStrip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b="1" i="0" dirty="0">
                <a:solidFill>
                  <a:schemeClr val="tx1"/>
                </a:solidFill>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70B9758A-C7DE-23F7-47FB-B242ACDCFE8F}"/>
                </a:ext>
              </a:extLst>
            </p:cNvPr>
            <p:cNvPicPr>
              <a:picLocks noChangeAspect="1"/>
            </p:cNvPicPr>
            <p:nvPr userDrawn="1"/>
          </p:nvPicPr>
          <p:blipFill>
            <a:blip r:embed="rId3"/>
            <a:stretch>
              <a:fillRect/>
            </a:stretch>
          </p:blipFill>
          <p:spPr>
            <a:xfrm>
              <a:off x="10437468" y="5471343"/>
              <a:ext cx="212156" cy="336845"/>
            </a:xfrm>
            <a:prstGeom prst="rect">
              <a:avLst/>
            </a:prstGeom>
            <a:solidFill>
              <a:schemeClr val="bg1"/>
            </a:solidFill>
          </p:spPr>
        </p:pic>
      </p:grpSp>
      <p:grpSp>
        <p:nvGrpSpPr>
          <p:cNvPr id="42" name="Group 41">
            <a:extLst>
              <a:ext uri="{FF2B5EF4-FFF2-40B4-BE49-F238E27FC236}">
                <a16:creationId xmlns:a16="http://schemas.microsoft.com/office/drawing/2014/main" id="{45A4995C-0872-DB29-32C9-C531EAE30AC9}"/>
              </a:ext>
            </a:extLst>
          </p:cNvPr>
          <p:cNvGrpSpPr/>
          <p:nvPr userDrawn="1"/>
        </p:nvGrpSpPr>
        <p:grpSpPr>
          <a:xfrm>
            <a:off x="8518440" y="5672168"/>
            <a:ext cx="1104041" cy="1253239"/>
            <a:chOff x="8518440" y="5672168"/>
            <a:chExt cx="1104041" cy="1253239"/>
          </a:xfrm>
        </p:grpSpPr>
        <p:sp>
          <p:nvSpPr>
            <p:cNvPr id="18" name="Diagonal Stripe 17">
              <a:extLst>
                <a:ext uri="{FF2B5EF4-FFF2-40B4-BE49-F238E27FC236}">
                  <a16:creationId xmlns:a16="http://schemas.microsoft.com/office/drawing/2014/main" id="{08B31B4F-5723-1AE4-21F8-7020B7B78B13}"/>
                </a:ext>
              </a:extLst>
            </p:cNvPr>
            <p:cNvSpPr/>
            <p:nvPr userDrawn="1"/>
          </p:nvSpPr>
          <p:spPr>
            <a:xfrm rot="12745272">
              <a:off x="8518440" y="5672168"/>
              <a:ext cx="1104041" cy="1253239"/>
            </a:xfrm>
            <a:prstGeom prst="diagStrip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b="1" i="0" dirty="0">
                <a:solidFill>
                  <a:schemeClr val="tx1"/>
                </a:solidFill>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9343124E-FD55-16C1-1745-6C5A6E0D7333}"/>
                </a:ext>
              </a:extLst>
            </p:cNvPr>
            <p:cNvPicPr>
              <a:picLocks noChangeAspect="1"/>
            </p:cNvPicPr>
            <p:nvPr userDrawn="1"/>
          </p:nvPicPr>
          <p:blipFill>
            <a:blip r:embed="rId3"/>
            <a:stretch>
              <a:fillRect/>
            </a:stretch>
          </p:blipFill>
          <p:spPr>
            <a:xfrm>
              <a:off x="9035388" y="6227247"/>
              <a:ext cx="212156" cy="336845"/>
            </a:xfrm>
            <a:prstGeom prst="rect">
              <a:avLst/>
            </a:prstGeom>
            <a:solidFill>
              <a:schemeClr val="bg1"/>
            </a:solidFill>
          </p:spPr>
        </p:pic>
      </p:grpSp>
      <p:grpSp>
        <p:nvGrpSpPr>
          <p:cNvPr id="43" name="Group 42">
            <a:extLst>
              <a:ext uri="{FF2B5EF4-FFF2-40B4-BE49-F238E27FC236}">
                <a16:creationId xmlns:a16="http://schemas.microsoft.com/office/drawing/2014/main" id="{85524BFA-4BE4-F49F-8FD7-E4AA136C5FFE}"/>
              </a:ext>
            </a:extLst>
          </p:cNvPr>
          <p:cNvGrpSpPr/>
          <p:nvPr userDrawn="1"/>
        </p:nvGrpSpPr>
        <p:grpSpPr>
          <a:xfrm>
            <a:off x="6809277" y="5422988"/>
            <a:ext cx="1484505" cy="1467851"/>
            <a:chOff x="6748317" y="5349836"/>
            <a:chExt cx="1484505" cy="1467851"/>
          </a:xfrm>
        </p:grpSpPr>
        <p:sp>
          <p:nvSpPr>
            <p:cNvPr id="19" name="Diagonal Stripe 18">
              <a:extLst>
                <a:ext uri="{FF2B5EF4-FFF2-40B4-BE49-F238E27FC236}">
                  <a16:creationId xmlns:a16="http://schemas.microsoft.com/office/drawing/2014/main" id="{BABCA137-920F-2634-E46A-1E47F0493376}"/>
                </a:ext>
              </a:extLst>
            </p:cNvPr>
            <p:cNvSpPr/>
            <p:nvPr userDrawn="1"/>
          </p:nvSpPr>
          <p:spPr>
            <a:xfrm rot="14299678">
              <a:off x="6756644" y="5341509"/>
              <a:ext cx="1467851" cy="1484505"/>
            </a:xfrm>
            <a:prstGeom prst="diagStrip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b="1" i="0" dirty="0">
                <a:solidFill>
                  <a:schemeClr val="tx1"/>
                </a:solidFill>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511D1F9C-34BB-1744-9D50-8EF5AC37B7B6}"/>
                </a:ext>
              </a:extLst>
            </p:cNvPr>
            <p:cNvPicPr>
              <a:picLocks noChangeAspect="1"/>
            </p:cNvPicPr>
            <p:nvPr userDrawn="1"/>
          </p:nvPicPr>
          <p:blipFill>
            <a:blip r:embed="rId3"/>
            <a:stretch>
              <a:fillRect/>
            </a:stretch>
          </p:blipFill>
          <p:spPr>
            <a:xfrm>
              <a:off x="7255356" y="6154095"/>
              <a:ext cx="212156" cy="336845"/>
            </a:xfrm>
            <a:prstGeom prst="rect">
              <a:avLst/>
            </a:prstGeom>
            <a:solidFill>
              <a:schemeClr val="bg1"/>
            </a:solidFill>
          </p:spPr>
        </p:pic>
      </p:grpSp>
      <p:grpSp>
        <p:nvGrpSpPr>
          <p:cNvPr id="49" name="Group 48">
            <a:extLst>
              <a:ext uri="{FF2B5EF4-FFF2-40B4-BE49-F238E27FC236}">
                <a16:creationId xmlns:a16="http://schemas.microsoft.com/office/drawing/2014/main" id="{471E54EE-9E41-EC79-C8CC-A3D194831716}"/>
              </a:ext>
            </a:extLst>
          </p:cNvPr>
          <p:cNvGrpSpPr/>
          <p:nvPr userDrawn="1"/>
        </p:nvGrpSpPr>
        <p:grpSpPr>
          <a:xfrm>
            <a:off x="5597474" y="4980810"/>
            <a:ext cx="1077620" cy="1210598"/>
            <a:chOff x="5597474" y="4980810"/>
            <a:chExt cx="1077620" cy="1210598"/>
          </a:xfrm>
        </p:grpSpPr>
        <p:sp>
          <p:nvSpPr>
            <p:cNvPr id="20" name="Diagonal Stripe 19">
              <a:extLst>
                <a:ext uri="{FF2B5EF4-FFF2-40B4-BE49-F238E27FC236}">
                  <a16:creationId xmlns:a16="http://schemas.microsoft.com/office/drawing/2014/main" id="{70D4D57C-5B03-C4D7-A4B4-C117380D4FD2}"/>
                </a:ext>
              </a:extLst>
            </p:cNvPr>
            <p:cNvSpPr/>
            <p:nvPr userDrawn="1"/>
          </p:nvSpPr>
          <p:spPr>
            <a:xfrm rot="15837254">
              <a:off x="5530985" y="5047299"/>
              <a:ext cx="1210598" cy="1077620"/>
            </a:xfrm>
            <a:custGeom>
              <a:avLst/>
              <a:gdLst>
                <a:gd name="connsiteX0" fmla="*/ 0 w 1250255"/>
                <a:gd name="connsiteY0" fmla="*/ 448879 h 897758"/>
                <a:gd name="connsiteX1" fmla="*/ 625128 w 1250255"/>
                <a:gd name="connsiteY1" fmla="*/ 0 h 897758"/>
                <a:gd name="connsiteX2" fmla="*/ 1250255 w 1250255"/>
                <a:gd name="connsiteY2" fmla="*/ 0 h 897758"/>
                <a:gd name="connsiteX3" fmla="*/ 0 w 1250255"/>
                <a:gd name="connsiteY3" fmla="*/ 897758 h 897758"/>
                <a:gd name="connsiteX4" fmla="*/ 0 w 1250255"/>
                <a:gd name="connsiteY4" fmla="*/ 448879 h 897758"/>
                <a:gd name="connsiteX0" fmla="*/ 0 w 1064391"/>
                <a:gd name="connsiteY0" fmla="*/ 448879 h 897758"/>
                <a:gd name="connsiteX1" fmla="*/ 625128 w 1064391"/>
                <a:gd name="connsiteY1" fmla="*/ 0 h 897758"/>
                <a:gd name="connsiteX2" fmla="*/ 1064391 w 1064391"/>
                <a:gd name="connsiteY2" fmla="*/ 250038 h 897758"/>
                <a:gd name="connsiteX3" fmla="*/ 0 w 1064391"/>
                <a:gd name="connsiteY3" fmla="*/ 897758 h 897758"/>
                <a:gd name="connsiteX4" fmla="*/ 0 w 1064391"/>
                <a:gd name="connsiteY4" fmla="*/ 448879 h 897758"/>
                <a:gd name="connsiteX0" fmla="*/ 0 w 1064391"/>
                <a:gd name="connsiteY0" fmla="*/ 628024 h 1076903"/>
                <a:gd name="connsiteX1" fmla="*/ 901565 w 1064391"/>
                <a:gd name="connsiteY1" fmla="*/ 0 h 1076903"/>
                <a:gd name="connsiteX2" fmla="*/ 1064391 w 1064391"/>
                <a:gd name="connsiteY2" fmla="*/ 429183 h 1076903"/>
                <a:gd name="connsiteX3" fmla="*/ 0 w 1064391"/>
                <a:gd name="connsiteY3" fmla="*/ 1076903 h 1076903"/>
                <a:gd name="connsiteX4" fmla="*/ 0 w 1064391"/>
                <a:gd name="connsiteY4" fmla="*/ 628024 h 1076903"/>
                <a:gd name="connsiteX0" fmla="*/ 0 w 1064391"/>
                <a:gd name="connsiteY0" fmla="*/ 628024 h 1077620"/>
                <a:gd name="connsiteX1" fmla="*/ 901565 w 1064391"/>
                <a:gd name="connsiteY1" fmla="*/ 0 h 1077620"/>
                <a:gd name="connsiteX2" fmla="*/ 1064391 w 1064391"/>
                <a:gd name="connsiteY2" fmla="*/ 429183 h 1077620"/>
                <a:gd name="connsiteX3" fmla="*/ 122526 w 1064391"/>
                <a:gd name="connsiteY3" fmla="*/ 1077620 h 1077620"/>
                <a:gd name="connsiteX4" fmla="*/ 0 w 1064391"/>
                <a:gd name="connsiteY4" fmla="*/ 628024 h 1077620"/>
                <a:gd name="connsiteX0" fmla="*/ 0 w 1210598"/>
                <a:gd name="connsiteY0" fmla="*/ 735141 h 1077620"/>
                <a:gd name="connsiteX1" fmla="*/ 1047772 w 1210598"/>
                <a:gd name="connsiteY1" fmla="*/ 0 h 1077620"/>
                <a:gd name="connsiteX2" fmla="*/ 1210598 w 1210598"/>
                <a:gd name="connsiteY2" fmla="*/ 429183 h 1077620"/>
                <a:gd name="connsiteX3" fmla="*/ 268733 w 1210598"/>
                <a:gd name="connsiteY3" fmla="*/ 1077620 h 1077620"/>
                <a:gd name="connsiteX4" fmla="*/ 0 w 1210598"/>
                <a:gd name="connsiteY4" fmla="*/ 735141 h 1077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598" h="1077620">
                  <a:moveTo>
                    <a:pt x="0" y="735141"/>
                  </a:moveTo>
                  <a:lnTo>
                    <a:pt x="1047772" y="0"/>
                  </a:lnTo>
                  <a:lnTo>
                    <a:pt x="1210598" y="429183"/>
                  </a:lnTo>
                  <a:lnTo>
                    <a:pt x="268733" y="1077620"/>
                  </a:lnTo>
                  <a:lnTo>
                    <a:pt x="0" y="735141"/>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b="1" i="0" dirty="0">
                <a:solidFill>
                  <a:schemeClr val="tx1"/>
                </a:solidFill>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D50D7B6F-386A-38AB-16DC-B730778B4E07}"/>
                </a:ext>
              </a:extLst>
            </p:cNvPr>
            <p:cNvPicPr>
              <a:picLocks noChangeAspect="1"/>
            </p:cNvPicPr>
            <p:nvPr userDrawn="1"/>
          </p:nvPicPr>
          <p:blipFill>
            <a:blip r:embed="rId3"/>
            <a:stretch>
              <a:fillRect/>
            </a:stretch>
          </p:blipFill>
          <p:spPr>
            <a:xfrm>
              <a:off x="6020970" y="5280864"/>
              <a:ext cx="212156" cy="336845"/>
            </a:xfrm>
            <a:prstGeom prst="rect">
              <a:avLst/>
            </a:prstGeom>
            <a:solidFill>
              <a:schemeClr val="bg1"/>
            </a:solidFill>
          </p:spPr>
        </p:pic>
      </p:grpSp>
      <p:grpSp>
        <p:nvGrpSpPr>
          <p:cNvPr id="50" name="Group 49">
            <a:extLst>
              <a:ext uri="{FF2B5EF4-FFF2-40B4-BE49-F238E27FC236}">
                <a16:creationId xmlns:a16="http://schemas.microsoft.com/office/drawing/2014/main" id="{1DBE2B93-7478-B562-418C-346D2CA9D6C1}"/>
              </a:ext>
            </a:extLst>
          </p:cNvPr>
          <p:cNvGrpSpPr/>
          <p:nvPr userDrawn="1"/>
        </p:nvGrpSpPr>
        <p:grpSpPr>
          <a:xfrm>
            <a:off x="4854861" y="3370941"/>
            <a:ext cx="1444176" cy="1727453"/>
            <a:chOff x="4854861" y="3370941"/>
            <a:chExt cx="1444176" cy="1727453"/>
          </a:xfrm>
        </p:grpSpPr>
        <p:sp>
          <p:nvSpPr>
            <p:cNvPr id="21" name="Diagonal Stripe 20">
              <a:extLst>
                <a:ext uri="{FF2B5EF4-FFF2-40B4-BE49-F238E27FC236}">
                  <a16:creationId xmlns:a16="http://schemas.microsoft.com/office/drawing/2014/main" id="{D0821BEC-F3E6-246E-FD93-980CDFEEF6D4}"/>
                </a:ext>
              </a:extLst>
            </p:cNvPr>
            <p:cNvSpPr/>
            <p:nvPr userDrawn="1"/>
          </p:nvSpPr>
          <p:spPr>
            <a:xfrm rot="17969369">
              <a:off x="4713222" y="3512580"/>
              <a:ext cx="1727453" cy="1444176"/>
            </a:xfrm>
            <a:custGeom>
              <a:avLst/>
              <a:gdLst>
                <a:gd name="connsiteX0" fmla="*/ 0 w 1486662"/>
                <a:gd name="connsiteY0" fmla="*/ 667892 h 1335784"/>
                <a:gd name="connsiteX1" fmla="*/ 743331 w 1486662"/>
                <a:gd name="connsiteY1" fmla="*/ 0 h 1335784"/>
                <a:gd name="connsiteX2" fmla="*/ 1486662 w 1486662"/>
                <a:gd name="connsiteY2" fmla="*/ 0 h 1335784"/>
                <a:gd name="connsiteX3" fmla="*/ 0 w 1486662"/>
                <a:gd name="connsiteY3" fmla="*/ 1335784 h 1335784"/>
                <a:gd name="connsiteX4" fmla="*/ 0 w 1486662"/>
                <a:gd name="connsiteY4" fmla="*/ 667892 h 1335784"/>
                <a:gd name="connsiteX0" fmla="*/ 0 w 1486662"/>
                <a:gd name="connsiteY0" fmla="*/ 667892 h 1444176"/>
                <a:gd name="connsiteX1" fmla="*/ 743331 w 1486662"/>
                <a:gd name="connsiteY1" fmla="*/ 0 h 1444176"/>
                <a:gd name="connsiteX2" fmla="*/ 1486662 w 1486662"/>
                <a:gd name="connsiteY2" fmla="*/ 0 h 1444176"/>
                <a:gd name="connsiteX3" fmla="*/ 229378 w 1486662"/>
                <a:gd name="connsiteY3" fmla="*/ 1444176 h 1444176"/>
                <a:gd name="connsiteX4" fmla="*/ 0 w 1486662"/>
                <a:gd name="connsiteY4" fmla="*/ 667892 h 1444176"/>
                <a:gd name="connsiteX0" fmla="*/ 0 w 1727453"/>
                <a:gd name="connsiteY0" fmla="*/ 1084198 h 1444176"/>
                <a:gd name="connsiteX1" fmla="*/ 984122 w 1727453"/>
                <a:gd name="connsiteY1" fmla="*/ 0 h 1444176"/>
                <a:gd name="connsiteX2" fmla="*/ 1727453 w 1727453"/>
                <a:gd name="connsiteY2" fmla="*/ 0 h 1444176"/>
                <a:gd name="connsiteX3" fmla="*/ 470169 w 1727453"/>
                <a:gd name="connsiteY3" fmla="*/ 1444176 h 1444176"/>
                <a:gd name="connsiteX4" fmla="*/ 0 w 1727453"/>
                <a:gd name="connsiteY4" fmla="*/ 1084198 h 144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453" h="1444176">
                  <a:moveTo>
                    <a:pt x="0" y="1084198"/>
                  </a:moveTo>
                  <a:lnTo>
                    <a:pt x="984122" y="0"/>
                  </a:lnTo>
                  <a:lnTo>
                    <a:pt x="1727453" y="0"/>
                  </a:lnTo>
                  <a:lnTo>
                    <a:pt x="470169" y="1444176"/>
                  </a:lnTo>
                  <a:lnTo>
                    <a:pt x="0" y="108419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b="1" i="0" dirty="0">
                <a:solidFill>
                  <a:schemeClr val="tx1"/>
                </a:solidFill>
                <a:latin typeface="Arial" panose="020B0604020202020204" pitchFamily="34" charset="0"/>
                <a:cs typeface="Arial" panose="020B0604020202020204" pitchFamily="34" charset="0"/>
              </a:endParaRPr>
            </a:p>
          </p:txBody>
        </p:sp>
        <p:pic>
          <p:nvPicPr>
            <p:cNvPr id="35" name="Picture 34">
              <a:extLst>
                <a:ext uri="{FF2B5EF4-FFF2-40B4-BE49-F238E27FC236}">
                  <a16:creationId xmlns:a16="http://schemas.microsoft.com/office/drawing/2014/main" id="{BEA9F96B-5402-D403-D683-D852AB498F2B}"/>
                </a:ext>
              </a:extLst>
            </p:cNvPr>
            <p:cNvPicPr>
              <a:picLocks noChangeAspect="1"/>
            </p:cNvPicPr>
            <p:nvPr userDrawn="1"/>
          </p:nvPicPr>
          <p:blipFill>
            <a:blip r:embed="rId3"/>
            <a:stretch>
              <a:fillRect/>
            </a:stretch>
          </p:blipFill>
          <p:spPr>
            <a:xfrm>
              <a:off x="5280252" y="4105839"/>
              <a:ext cx="212156" cy="336845"/>
            </a:xfrm>
            <a:prstGeom prst="rect">
              <a:avLst/>
            </a:prstGeom>
            <a:solidFill>
              <a:schemeClr val="bg1"/>
            </a:solidFill>
          </p:spPr>
        </p:pic>
      </p:grpSp>
      <p:grpSp>
        <p:nvGrpSpPr>
          <p:cNvPr id="46" name="Group 45">
            <a:extLst>
              <a:ext uri="{FF2B5EF4-FFF2-40B4-BE49-F238E27FC236}">
                <a16:creationId xmlns:a16="http://schemas.microsoft.com/office/drawing/2014/main" id="{44AE6A0B-80E8-92E3-C928-73105489D300}"/>
              </a:ext>
            </a:extLst>
          </p:cNvPr>
          <p:cNvGrpSpPr/>
          <p:nvPr userDrawn="1"/>
        </p:nvGrpSpPr>
        <p:grpSpPr>
          <a:xfrm>
            <a:off x="4883514" y="1837836"/>
            <a:ext cx="1635789" cy="1630569"/>
            <a:chOff x="4883514" y="1837836"/>
            <a:chExt cx="1635789" cy="1630569"/>
          </a:xfrm>
        </p:grpSpPr>
        <p:sp>
          <p:nvSpPr>
            <p:cNvPr id="23" name="Diagonal Stripe 22">
              <a:extLst>
                <a:ext uri="{FF2B5EF4-FFF2-40B4-BE49-F238E27FC236}">
                  <a16:creationId xmlns:a16="http://schemas.microsoft.com/office/drawing/2014/main" id="{17E860C9-828C-96FC-3BA9-4577102F15E7}"/>
                </a:ext>
              </a:extLst>
            </p:cNvPr>
            <p:cNvSpPr/>
            <p:nvPr userDrawn="1"/>
          </p:nvSpPr>
          <p:spPr>
            <a:xfrm rot="19547698">
              <a:off x="4883514" y="1837836"/>
              <a:ext cx="1635789" cy="1630569"/>
            </a:xfrm>
            <a:prstGeom prst="diagStrip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b="1" i="0" dirty="0">
                <a:solidFill>
                  <a:schemeClr val="tx1"/>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BE07A863-3ECF-F1BE-C8A8-F89416E18746}"/>
                </a:ext>
              </a:extLst>
            </p:cNvPr>
            <p:cNvPicPr>
              <a:picLocks noChangeAspect="1"/>
            </p:cNvPicPr>
            <p:nvPr userDrawn="1"/>
          </p:nvPicPr>
          <p:blipFill>
            <a:blip r:embed="rId3"/>
            <a:stretch>
              <a:fillRect/>
            </a:stretch>
          </p:blipFill>
          <p:spPr>
            <a:xfrm>
              <a:off x="5341212" y="2228271"/>
              <a:ext cx="212156" cy="336845"/>
            </a:xfrm>
            <a:prstGeom prst="rect">
              <a:avLst/>
            </a:prstGeom>
            <a:solidFill>
              <a:schemeClr val="bg1"/>
            </a:solidFill>
          </p:spPr>
        </p:pic>
      </p:grpSp>
    </p:spTree>
    <p:extLst>
      <p:ext uri="{BB962C8B-B14F-4D97-AF65-F5344CB8AC3E}">
        <p14:creationId xmlns:p14="http://schemas.microsoft.com/office/powerpoint/2010/main" val="371103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nodeType="clickEffect">
                                  <p:stCondLst>
                                    <p:cond delay="0"/>
                                  </p:stCondLst>
                                  <p:childTnLst>
                                    <p:animEffect transition="out" filter="dissolve">
                                      <p:cBhvr>
                                        <p:cTn id="31" dur="500"/>
                                        <p:tgtEl>
                                          <p:spTgt spid="40"/>
                                        </p:tgtEl>
                                      </p:cBhvr>
                                    </p:animEffect>
                                    <p:set>
                                      <p:cBhvr>
                                        <p:cTn id="32" dur="1" fill="hold">
                                          <p:stCondLst>
                                            <p:cond delay="499"/>
                                          </p:stCondLst>
                                        </p:cTn>
                                        <p:tgtEl>
                                          <p:spTgt spid="4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42"/>
                                        </p:tgtEl>
                                      </p:cBhvr>
                                    </p:animEffect>
                                    <p:set>
                                      <p:cBhvr>
                                        <p:cTn id="42" dur="1" fill="hold">
                                          <p:stCondLst>
                                            <p:cond delay="499"/>
                                          </p:stCondLst>
                                        </p:cTn>
                                        <p:tgtEl>
                                          <p:spTgt spid="4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nodeType="clickEffect">
                                  <p:stCondLst>
                                    <p:cond delay="0"/>
                                  </p:stCondLst>
                                  <p:childTnLst>
                                    <p:animEffect transition="out" filter="dissolve">
                                      <p:cBhvr>
                                        <p:cTn id="46" dur="500"/>
                                        <p:tgtEl>
                                          <p:spTgt spid="43"/>
                                        </p:tgtEl>
                                      </p:cBhvr>
                                    </p:animEffect>
                                    <p:set>
                                      <p:cBhvr>
                                        <p:cTn id="47" dur="1" fill="hold">
                                          <p:stCondLst>
                                            <p:cond delay="499"/>
                                          </p:stCondLst>
                                        </p:cTn>
                                        <p:tgtEl>
                                          <p:spTgt spid="4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nodeType="clickEffect">
                                  <p:stCondLst>
                                    <p:cond delay="0"/>
                                  </p:stCondLst>
                                  <p:childTnLst>
                                    <p:animEffect transition="out" filter="dissolve">
                                      <p:cBhvr>
                                        <p:cTn id="51" dur="500"/>
                                        <p:tgtEl>
                                          <p:spTgt spid="49"/>
                                        </p:tgtEl>
                                      </p:cBhvr>
                                    </p:animEffect>
                                    <p:set>
                                      <p:cBhvr>
                                        <p:cTn id="52" dur="1" fill="hold">
                                          <p:stCondLst>
                                            <p:cond delay="499"/>
                                          </p:stCondLst>
                                        </p:cTn>
                                        <p:tgtEl>
                                          <p:spTgt spid="4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nodeType="clickEffect">
                                  <p:stCondLst>
                                    <p:cond delay="0"/>
                                  </p:stCondLst>
                                  <p:childTnLst>
                                    <p:animEffect transition="out" filter="dissolve">
                                      <p:cBhvr>
                                        <p:cTn id="56" dur="500"/>
                                        <p:tgtEl>
                                          <p:spTgt spid="50"/>
                                        </p:tgtEl>
                                      </p:cBhvr>
                                    </p:animEffect>
                                    <p:set>
                                      <p:cBhvr>
                                        <p:cTn id="57" dur="1" fill="hold">
                                          <p:stCondLst>
                                            <p:cond delay="499"/>
                                          </p:stCondLst>
                                        </p:cTn>
                                        <p:tgtEl>
                                          <p:spTgt spid="5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nodeType="clickEffect">
                                  <p:stCondLst>
                                    <p:cond delay="0"/>
                                  </p:stCondLst>
                                  <p:childTnLst>
                                    <p:animEffect transition="out" filter="dissolve">
                                      <p:cBhvr>
                                        <p:cTn id="61" dur="500"/>
                                        <p:tgtEl>
                                          <p:spTgt spid="46"/>
                                        </p:tgtEl>
                                      </p:cBhvr>
                                    </p:animEffect>
                                    <p:set>
                                      <p:cBhvr>
                                        <p:cTn id="62"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pic>
        <p:nvPicPr>
          <p:cNvPr id="5" name="Background">
            <a:extLst>
              <a:ext uri="{FF2B5EF4-FFF2-40B4-BE49-F238E27FC236}">
                <a16:creationId xmlns:a16="http://schemas.microsoft.com/office/drawing/2014/main" id="{D6AD5E12-1B57-7BA4-8045-719C40DA06BA}"/>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54A0FEB-D7A7-28EA-8C9D-9B5779C92EB8}"/>
              </a:ext>
            </a:extLst>
          </p:cNvPr>
          <p:cNvPicPr>
            <a:picLocks noChangeAspect="1"/>
          </p:cNvPicPr>
          <p:nvPr userDrawn="1"/>
        </p:nvPicPr>
        <p:blipFill>
          <a:blip r:embed="rId3"/>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EE2191C-D806-EF89-9D99-859307E16C8A}"/>
              </a:ext>
            </a:extLst>
          </p:cNvPr>
          <p:cNvPicPr>
            <a:picLocks noChangeAspect="1"/>
          </p:cNvPicPr>
          <p:nvPr userDrawn="1"/>
        </p:nvPicPr>
        <p:blipFill>
          <a:blip r:embed="rId4"/>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5592C4C-E381-2761-CE10-7A598499D811}"/>
              </a:ext>
            </a:extLst>
          </p:cNvPr>
          <p:cNvPicPr>
            <a:picLocks noChangeAspect="1"/>
          </p:cNvPicPr>
          <p:nvPr userDrawn="1"/>
        </p:nvPicPr>
        <p:blipFill>
          <a:blip r:embed="rId5"/>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3D6F2E3-B4FA-D470-1AFC-ACA7F69E9F6D}"/>
              </a:ext>
            </a:extLst>
          </p:cNvPr>
          <p:cNvPicPr>
            <a:picLocks noChangeAspect="1"/>
          </p:cNvPicPr>
          <p:nvPr userDrawn="1"/>
        </p:nvPicPr>
        <p:blipFill>
          <a:blip r:embed="rId6"/>
          <a:srcRect/>
          <a:stretch/>
        </p:blipFill>
        <p:spPr>
          <a:xfrm>
            <a:off x="0" y="0"/>
            <a:ext cx="12192000" cy="6858000"/>
          </a:xfrm>
          <a:prstGeom prst="rect">
            <a:avLst/>
          </a:prstGeom>
        </p:spPr>
      </p:pic>
    </p:spTree>
    <p:extLst>
      <p:ext uri="{BB962C8B-B14F-4D97-AF65-F5344CB8AC3E}">
        <p14:creationId xmlns:p14="http://schemas.microsoft.com/office/powerpoint/2010/main" val="289750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C67789-E824-E088-9725-B87A6958AF28}"/>
              </a:ext>
            </a:extLst>
          </p:cNvPr>
          <p:cNvPicPr>
            <a:picLocks noChangeAspect="1"/>
          </p:cNvPicPr>
          <p:nvPr userDrawn="1"/>
        </p:nvPicPr>
        <p:blipFill>
          <a:blip r:embed="rId2"/>
          <a:src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68C16FAA-2D50-BD44-6B6E-08B3A5F6D778}"/>
              </a:ext>
            </a:extLst>
          </p:cNvPr>
          <p:cNvGrpSpPr/>
          <p:nvPr userDrawn="1"/>
        </p:nvGrpSpPr>
        <p:grpSpPr>
          <a:xfrm>
            <a:off x="867951" y="280885"/>
            <a:ext cx="11191442" cy="5727701"/>
            <a:chOff x="867951" y="280885"/>
            <a:chExt cx="11191442" cy="5727701"/>
          </a:xfrm>
        </p:grpSpPr>
        <p:sp>
          <p:nvSpPr>
            <p:cNvPr id="2" name="Oval 1">
              <a:extLst>
                <a:ext uri="{FF2B5EF4-FFF2-40B4-BE49-F238E27FC236}">
                  <a16:creationId xmlns:a16="http://schemas.microsoft.com/office/drawing/2014/main" id="{F38DF44F-8024-67C7-8BB7-A161BE6D9341}"/>
                </a:ext>
              </a:extLst>
            </p:cNvPr>
            <p:cNvSpPr/>
            <p:nvPr userDrawn="1"/>
          </p:nvSpPr>
          <p:spPr>
            <a:xfrm>
              <a:off x="1453738" y="445985"/>
              <a:ext cx="1080655" cy="1080655"/>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5E2448AF-7727-647A-F921-ADD8AFBE109C}"/>
                </a:ext>
              </a:extLst>
            </p:cNvPr>
            <p:cNvSpPr/>
            <p:nvPr userDrawn="1"/>
          </p:nvSpPr>
          <p:spPr>
            <a:xfrm>
              <a:off x="3739738" y="280885"/>
              <a:ext cx="1080655" cy="1080655"/>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76A58E3C-FAD0-4082-B134-70BA4C99BD79}"/>
                </a:ext>
              </a:extLst>
            </p:cNvPr>
            <p:cNvSpPr/>
            <p:nvPr userDrawn="1"/>
          </p:nvSpPr>
          <p:spPr>
            <a:xfrm>
              <a:off x="4831938" y="585685"/>
              <a:ext cx="1080655" cy="1080655"/>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8AD4086F-F87A-E355-7697-BD1C981AB124}"/>
                </a:ext>
              </a:extLst>
            </p:cNvPr>
            <p:cNvSpPr/>
            <p:nvPr userDrawn="1"/>
          </p:nvSpPr>
          <p:spPr>
            <a:xfrm>
              <a:off x="3638138" y="3379685"/>
              <a:ext cx="1080655" cy="1080655"/>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60A80B04-5115-2DBF-27D7-696BFE2B795B}"/>
                </a:ext>
              </a:extLst>
            </p:cNvPr>
            <p:cNvSpPr/>
            <p:nvPr userDrawn="1"/>
          </p:nvSpPr>
          <p:spPr>
            <a:xfrm>
              <a:off x="2825339" y="5094186"/>
              <a:ext cx="914400" cy="914400"/>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D4BC7161-74D2-533D-454F-E381B8F030C1}"/>
                </a:ext>
              </a:extLst>
            </p:cNvPr>
            <p:cNvSpPr/>
            <p:nvPr userDrawn="1"/>
          </p:nvSpPr>
          <p:spPr>
            <a:xfrm>
              <a:off x="7600538" y="445985"/>
              <a:ext cx="1080655" cy="1080655"/>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9C653AF9-D961-E9C3-91D7-933F42B08D5A}"/>
                </a:ext>
              </a:extLst>
            </p:cNvPr>
            <p:cNvSpPr/>
            <p:nvPr userDrawn="1"/>
          </p:nvSpPr>
          <p:spPr>
            <a:xfrm>
              <a:off x="9828810" y="344385"/>
              <a:ext cx="1080655" cy="1080655"/>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9F7F4F2-9D37-9AA8-FB4A-EA1D377D7E8D}"/>
                </a:ext>
              </a:extLst>
            </p:cNvPr>
            <p:cNvSpPr/>
            <p:nvPr userDrawn="1"/>
          </p:nvSpPr>
          <p:spPr>
            <a:xfrm>
              <a:off x="10978738" y="585685"/>
              <a:ext cx="1080655" cy="1080655"/>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0C4B2548-CAE0-6303-33FA-678F13DBF09C}"/>
                </a:ext>
              </a:extLst>
            </p:cNvPr>
            <p:cNvSpPr/>
            <p:nvPr userDrawn="1"/>
          </p:nvSpPr>
          <p:spPr>
            <a:xfrm>
              <a:off x="9823038" y="3379685"/>
              <a:ext cx="1080655" cy="1080655"/>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730EC861-F5AB-BEBE-EC01-883078ADEFEB}"/>
                </a:ext>
              </a:extLst>
            </p:cNvPr>
            <p:cNvSpPr/>
            <p:nvPr userDrawn="1"/>
          </p:nvSpPr>
          <p:spPr>
            <a:xfrm>
              <a:off x="9099139" y="5030686"/>
              <a:ext cx="914400" cy="914400"/>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9E45ECA0-23DA-6DF3-0630-510578371318}"/>
                </a:ext>
              </a:extLst>
            </p:cNvPr>
            <p:cNvSpPr/>
            <p:nvPr userDrawn="1"/>
          </p:nvSpPr>
          <p:spPr>
            <a:xfrm>
              <a:off x="7297326" y="2593874"/>
              <a:ext cx="914400" cy="914400"/>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02A6064-84F6-EEA7-4C0B-F8E72726CD17}"/>
                </a:ext>
              </a:extLst>
            </p:cNvPr>
            <p:cNvSpPr/>
            <p:nvPr userDrawn="1"/>
          </p:nvSpPr>
          <p:spPr>
            <a:xfrm>
              <a:off x="10840626" y="2136674"/>
              <a:ext cx="914400" cy="914400"/>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9C81B104-AE74-3A89-330E-3ABBFE3E58CF}"/>
                </a:ext>
              </a:extLst>
            </p:cNvPr>
            <p:cNvSpPr/>
            <p:nvPr userDrawn="1"/>
          </p:nvSpPr>
          <p:spPr>
            <a:xfrm>
              <a:off x="4611276" y="2136674"/>
              <a:ext cx="914400" cy="914400"/>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B43A184-9539-D4A7-784A-C13A783C572D}"/>
                </a:ext>
              </a:extLst>
            </p:cNvPr>
            <p:cNvSpPr/>
            <p:nvPr userDrawn="1"/>
          </p:nvSpPr>
          <p:spPr>
            <a:xfrm>
              <a:off x="867951" y="2879624"/>
              <a:ext cx="914400" cy="914400"/>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C048DF1C-C79D-1D8A-3A20-C847615B238C}"/>
              </a:ext>
            </a:extLst>
          </p:cNvPr>
          <p:cNvGrpSpPr/>
          <p:nvPr userDrawn="1"/>
        </p:nvGrpSpPr>
        <p:grpSpPr>
          <a:xfrm>
            <a:off x="3843822" y="6022874"/>
            <a:ext cx="4979780" cy="654257"/>
            <a:chOff x="3607010" y="6008586"/>
            <a:chExt cx="5533249" cy="726973"/>
          </a:xfrm>
        </p:grpSpPr>
        <p:pic>
          <p:nvPicPr>
            <p:cNvPr id="19" name="Graphic 18">
              <a:extLst>
                <a:ext uri="{FF2B5EF4-FFF2-40B4-BE49-F238E27FC236}">
                  <a16:creationId xmlns:a16="http://schemas.microsoft.com/office/drawing/2014/main" id="{A0B11206-4DDF-37C4-0E99-FAA619AE50F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07010" y="6008586"/>
              <a:ext cx="2449855" cy="712685"/>
            </a:xfrm>
            <a:prstGeom prst="rect">
              <a:avLst/>
            </a:prstGeom>
          </p:spPr>
        </p:pic>
        <p:pic>
          <p:nvPicPr>
            <p:cNvPr id="21" name="Graphic 20">
              <a:extLst>
                <a:ext uri="{FF2B5EF4-FFF2-40B4-BE49-F238E27FC236}">
                  <a16:creationId xmlns:a16="http://schemas.microsoft.com/office/drawing/2014/main" id="{59D844BA-3DC6-B661-FC4D-0D698CD8E52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4976" y="6022874"/>
              <a:ext cx="2895283" cy="712685"/>
            </a:xfrm>
            <a:prstGeom prst="rect">
              <a:avLst/>
            </a:prstGeom>
          </p:spPr>
        </p:pic>
      </p:grpSp>
    </p:spTree>
    <p:extLst>
      <p:ext uri="{BB962C8B-B14F-4D97-AF65-F5344CB8AC3E}">
        <p14:creationId xmlns:p14="http://schemas.microsoft.com/office/powerpoint/2010/main" val="402484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C67789-E824-E088-9725-B87A6958AF28}"/>
              </a:ext>
            </a:extLst>
          </p:cNvPr>
          <p:cNvPicPr>
            <a:picLocks noChangeAspect="1"/>
          </p:cNvPicPr>
          <p:nvPr userDrawn="1"/>
        </p:nvPicPr>
        <p:blipFill>
          <a:blip r:embed="rId2"/>
          <a:srcRect/>
          <a:stretch/>
        </p:blipFill>
        <p:spPr>
          <a:xfrm>
            <a:off x="0" y="0"/>
            <a:ext cx="12192000" cy="6858000"/>
          </a:xfrm>
          <a:prstGeom prst="rect">
            <a:avLst/>
          </a:prstGeom>
        </p:spPr>
      </p:pic>
      <p:grpSp>
        <p:nvGrpSpPr>
          <p:cNvPr id="22" name="Group 21">
            <a:extLst>
              <a:ext uri="{FF2B5EF4-FFF2-40B4-BE49-F238E27FC236}">
                <a16:creationId xmlns:a16="http://schemas.microsoft.com/office/drawing/2014/main" id="{A054BF32-15E8-A77F-4582-6421A551F5A0}"/>
              </a:ext>
            </a:extLst>
          </p:cNvPr>
          <p:cNvGrpSpPr/>
          <p:nvPr userDrawn="1"/>
        </p:nvGrpSpPr>
        <p:grpSpPr>
          <a:xfrm>
            <a:off x="686131" y="472870"/>
            <a:ext cx="11090975" cy="5368800"/>
            <a:chOff x="686131" y="472870"/>
            <a:chExt cx="11090975" cy="5368800"/>
          </a:xfrm>
        </p:grpSpPr>
        <p:sp>
          <p:nvSpPr>
            <p:cNvPr id="5" name="Oval 4">
              <a:extLst>
                <a:ext uri="{FF2B5EF4-FFF2-40B4-BE49-F238E27FC236}">
                  <a16:creationId xmlns:a16="http://schemas.microsoft.com/office/drawing/2014/main" id="{3421DE69-B0E7-EBDA-09EF-62807B83DB9F}"/>
                </a:ext>
              </a:extLst>
            </p:cNvPr>
            <p:cNvSpPr/>
            <p:nvPr userDrawn="1"/>
          </p:nvSpPr>
          <p:spPr>
            <a:xfrm>
              <a:off x="3259942" y="472870"/>
              <a:ext cx="1080655" cy="1080655"/>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71915F00-FB05-196A-407E-5399026D3681}"/>
                </a:ext>
              </a:extLst>
            </p:cNvPr>
            <p:cNvSpPr/>
            <p:nvPr userDrawn="1"/>
          </p:nvSpPr>
          <p:spPr>
            <a:xfrm>
              <a:off x="4591463" y="884712"/>
              <a:ext cx="1080655" cy="1080655"/>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6599B93A-CF81-6F59-26C9-3C1C38A52497}"/>
                </a:ext>
              </a:extLst>
            </p:cNvPr>
            <p:cNvSpPr/>
            <p:nvPr userDrawn="1"/>
          </p:nvSpPr>
          <p:spPr>
            <a:xfrm>
              <a:off x="2659084" y="2584780"/>
              <a:ext cx="1080655" cy="1080655"/>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690F369-3DE0-FEB5-2881-924912B8D924}"/>
                </a:ext>
              </a:extLst>
            </p:cNvPr>
            <p:cNvSpPr/>
            <p:nvPr userDrawn="1"/>
          </p:nvSpPr>
          <p:spPr>
            <a:xfrm>
              <a:off x="3739739" y="3035629"/>
              <a:ext cx="786741" cy="786741"/>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FAC053F1-70BD-5BCD-D6A4-872BF3905717}"/>
                </a:ext>
              </a:extLst>
            </p:cNvPr>
            <p:cNvSpPr/>
            <p:nvPr userDrawn="1"/>
          </p:nvSpPr>
          <p:spPr>
            <a:xfrm>
              <a:off x="9409710" y="585684"/>
              <a:ext cx="1080655" cy="1080655"/>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BF4455D5-A346-C034-9DE9-42FB1A20888B}"/>
                </a:ext>
              </a:extLst>
            </p:cNvPr>
            <p:cNvSpPr/>
            <p:nvPr userDrawn="1"/>
          </p:nvSpPr>
          <p:spPr>
            <a:xfrm>
              <a:off x="10696451" y="738085"/>
              <a:ext cx="1080655" cy="1080655"/>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794B6FCA-A375-965C-6099-A958AB559CC6}"/>
                </a:ext>
              </a:extLst>
            </p:cNvPr>
            <p:cNvSpPr/>
            <p:nvPr userDrawn="1"/>
          </p:nvSpPr>
          <p:spPr>
            <a:xfrm>
              <a:off x="6934531" y="3553775"/>
              <a:ext cx="914400" cy="914400"/>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D92CA1B1-0B43-7005-F481-D647FFD4E2BF}"/>
                </a:ext>
              </a:extLst>
            </p:cNvPr>
            <p:cNvSpPr/>
            <p:nvPr userDrawn="1"/>
          </p:nvSpPr>
          <p:spPr>
            <a:xfrm>
              <a:off x="1479139" y="5054929"/>
              <a:ext cx="786741" cy="786741"/>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DCB4DECB-AA1A-173C-7666-3CCF00059306}"/>
                </a:ext>
              </a:extLst>
            </p:cNvPr>
            <p:cNvSpPr/>
            <p:nvPr userDrawn="1"/>
          </p:nvSpPr>
          <p:spPr>
            <a:xfrm>
              <a:off x="7486239" y="4762829"/>
              <a:ext cx="786741" cy="786741"/>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52B99A37-60BE-C344-914C-DE728427C782}"/>
                </a:ext>
              </a:extLst>
            </p:cNvPr>
            <p:cNvSpPr/>
            <p:nvPr userDrawn="1"/>
          </p:nvSpPr>
          <p:spPr>
            <a:xfrm>
              <a:off x="686131" y="3541075"/>
              <a:ext cx="914400" cy="914400"/>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897CE2D9-4D64-A0BE-EFC8-96A64976604F}"/>
                </a:ext>
              </a:extLst>
            </p:cNvPr>
            <p:cNvSpPr/>
            <p:nvPr userDrawn="1"/>
          </p:nvSpPr>
          <p:spPr>
            <a:xfrm>
              <a:off x="8755084" y="2584780"/>
              <a:ext cx="1080655" cy="1080655"/>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B9611B73-2B73-7224-6F01-F52610CA587F}"/>
                </a:ext>
              </a:extLst>
            </p:cNvPr>
            <p:cNvSpPr/>
            <p:nvPr userDrawn="1"/>
          </p:nvSpPr>
          <p:spPr>
            <a:xfrm>
              <a:off x="9835739" y="3035629"/>
              <a:ext cx="786741" cy="786741"/>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B704EA7-6386-EDB6-187E-6F1E8E219962}"/>
                </a:ext>
              </a:extLst>
            </p:cNvPr>
            <p:cNvSpPr/>
            <p:nvPr userDrawn="1"/>
          </p:nvSpPr>
          <p:spPr>
            <a:xfrm>
              <a:off x="10317184" y="4604080"/>
              <a:ext cx="1080655" cy="1080655"/>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0986115C-33C0-E8A9-44C9-E1C62D921552}"/>
                </a:ext>
              </a:extLst>
            </p:cNvPr>
            <p:cNvSpPr/>
            <p:nvPr userDrawn="1"/>
          </p:nvSpPr>
          <p:spPr>
            <a:xfrm>
              <a:off x="4195784" y="4604080"/>
              <a:ext cx="1080655" cy="1080655"/>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12EC047-2B30-0D14-DFF8-5F7CCCB1EAAA}"/>
                </a:ext>
              </a:extLst>
            </p:cNvPr>
            <p:cNvSpPr/>
            <p:nvPr userDrawn="1"/>
          </p:nvSpPr>
          <p:spPr>
            <a:xfrm>
              <a:off x="2479264" y="3740479"/>
              <a:ext cx="786741" cy="786741"/>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B63D2721-B7A3-19E5-3AEF-6B5C61FF288A}"/>
                </a:ext>
              </a:extLst>
            </p:cNvPr>
            <p:cNvSpPr/>
            <p:nvPr userDrawn="1"/>
          </p:nvSpPr>
          <p:spPr>
            <a:xfrm>
              <a:off x="8708614" y="3740479"/>
              <a:ext cx="786741" cy="786741"/>
            </a:xfrm>
            <a:prstGeom prst="ellipse">
              <a:avLst/>
            </a:prstGeom>
            <a:noFill/>
            <a:ln w="50800">
              <a:solidFill>
                <a:srgbClr val="DC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a:extLst>
              <a:ext uri="{FF2B5EF4-FFF2-40B4-BE49-F238E27FC236}">
                <a16:creationId xmlns:a16="http://schemas.microsoft.com/office/drawing/2014/main" id="{67703432-4E64-FFEE-89F9-8A41775733B8}"/>
              </a:ext>
            </a:extLst>
          </p:cNvPr>
          <p:cNvGrpSpPr/>
          <p:nvPr userDrawn="1"/>
        </p:nvGrpSpPr>
        <p:grpSpPr>
          <a:xfrm>
            <a:off x="3843822" y="6022874"/>
            <a:ext cx="4979780" cy="654257"/>
            <a:chOff x="3607010" y="6008586"/>
            <a:chExt cx="5533249" cy="726973"/>
          </a:xfrm>
        </p:grpSpPr>
        <p:pic>
          <p:nvPicPr>
            <p:cNvPr id="3" name="Graphic 2">
              <a:extLst>
                <a:ext uri="{FF2B5EF4-FFF2-40B4-BE49-F238E27FC236}">
                  <a16:creationId xmlns:a16="http://schemas.microsoft.com/office/drawing/2014/main" id="{600A8FC7-F43B-652A-5D0E-942B3B9928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07010" y="6008586"/>
              <a:ext cx="2449855" cy="712685"/>
            </a:xfrm>
            <a:prstGeom prst="rect">
              <a:avLst/>
            </a:prstGeom>
          </p:spPr>
        </p:pic>
        <p:pic>
          <p:nvPicPr>
            <p:cNvPr id="9" name="Graphic 8">
              <a:extLst>
                <a:ext uri="{FF2B5EF4-FFF2-40B4-BE49-F238E27FC236}">
                  <a16:creationId xmlns:a16="http://schemas.microsoft.com/office/drawing/2014/main" id="{0B1721C1-7B04-DA03-9414-B7343321BCD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4976" y="6022874"/>
              <a:ext cx="2895283" cy="712685"/>
            </a:xfrm>
            <a:prstGeom prst="rect">
              <a:avLst/>
            </a:prstGeom>
          </p:spPr>
        </p:pic>
      </p:grpSp>
    </p:spTree>
    <p:extLst>
      <p:ext uri="{BB962C8B-B14F-4D97-AF65-F5344CB8AC3E}">
        <p14:creationId xmlns:p14="http://schemas.microsoft.com/office/powerpoint/2010/main" val="132408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2DB3A5-1F81-D2AC-33CD-53414816FF8D}"/>
              </a:ext>
            </a:extLst>
          </p:cNvPr>
          <p:cNvPicPr>
            <a:picLocks noChangeAspect="1"/>
          </p:cNvPicPr>
          <p:nvPr userDrawn="1"/>
        </p:nvPicPr>
        <p:blipFill>
          <a:blip r:embed="rId2"/>
          <a:src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AC3CCDA5-226A-0E0D-6469-8E84858A1BCF}"/>
              </a:ext>
            </a:extLst>
          </p:cNvPr>
          <p:cNvGrpSpPr/>
          <p:nvPr userDrawn="1"/>
        </p:nvGrpSpPr>
        <p:grpSpPr>
          <a:xfrm>
            <a:off x="583553" y="4891068"/>
            <a:ext cx="3078055" cy="839972"/>
            <a:chOff x="583553" y="4891068"/>
            <a:chExt cx="3078055" cy="839972"/>
          </a:xfrm>
        </p:grpSpPr>
        <p:sp>
          <p:nvSpPr>
            <p:cNvPr id="5" name="Rectangle 4">
              <a:extLst>
                <a:ext uri="{FF2B5EF4-FFF2-40B4-BE49-F238E27FC236}">
                  <a16:creationId xmlns:a16="http://schemas.microsoft.com/office/drawing/2014/main" id="{DACB2C0F-B312-2A2C-2FF6-061178C4BBC9}"/>
                </a:ext>
              </a:extLst>
            </p:cNvPr>
            <p:cNvSpPr/>
            <p:nvPr userDrawn="1"/>
          </p:nvSpPr>
          <p:spPr>
            <a:xfrm rot="224557">
              <a:off x="583553" y="4891068"/>
              <a:ext cx="3078055" cy="839972"/>
            </a:xfrm>
            <a:prstGeom prst="rect">
              <a:avLst/>
            </a:prstGeom>
            <a:solidFill>
              <a:srgbClr val="5EB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E386050-B729-368F-7581-8B8F3A812F58}"/>
                </a:ext>
              </a:extLst>
            </p:cNvPr>
            <p:cNvPicPr>
              <a:picLocks noChangeAspect="1"/>
            </p:cNvPicPr>
            <p:nvPr userDrawn="1"/>
          </p:nvPicPr>
          <p:blipFill>
            <a:blip r:embed="rId3"/>
            <a:stretch>
              <a:fillRect/>
            </a:stretch>
          </p:blipFill>
          <p:spPr>
            <a:xfrm rot="556408">
              <a:off x="1924875" y="4997155"/>
              <a:ext cx="395408" cy="627797"/>
            </a:xfrm>
            <a:prstGeom prst="rect">
              <a:avLst/>
            </a:prstGeom>
          </p:spPr>
        </p:pic>
      </p:grpSp>
      <p:grpSp>
        <p:nvGrpSpPr>
          <p:cNvPr id="12" name="Group 11">
            <a:extLst>
              <a:ext uri="{FF2B5EF4-FFF2-40B4-BE49-F238E27FC236}">
                <a16:creationId xmlns:a16="http://schemas.microsoft.com/office/drawing/2014/main" id="{D6A6D52C-231C-17E6-15CD-E45CB07F2D69}"/>
              </a:ext>
            </a:extLst>
          </p:cNvPr>
          <p:cNvGrpSpPr/>
          <p:nvPr userDrawn="1"/>
        </p:nvGrpSpPr>
        <p:grpSpPr>
          <a:xfrm>
            <a:off x="3584164" y="3298861"/>
            <a:ext cx="2230786" cy="972233"/>
            <a:chOff x="3584164" y="3298861"/>
            <a:chExt cx="2230786" cy="972233"/>
          </a:xfrm>
        </p:grpSpPr>
        <p:sp>
          <p:nvSpPr>
            <p:cNvPr id="6" name="Rectangle 5">
              <a:extLst>
                <a:ext uri="{FF2B5EF4-FFF2-40B4-BE49-F238E27FC236}">
                  <a16:creationId xmlns:a16="http://schemas.microsoft.com/office/drawing/2014/main" id="{AD34A042-C9AA-F40A-CFE2-D35070137884}"/>
                </a:ext>
              </a:extLst>
            </p:cNvPr>
            <p:cNvSpPr/>
            <p:nvPr userDrawn="1"/>
          </p:nvSpPr>
          <p:spPr>
            <a:xfrm rot="21051777">
              <a:off x="3584164" y="3298861"/>
              <a:ext cx="2230786" cy="972233"/>
            </a:xfrm>
            <a:prstGeom prst="rect">
              <a:avLst/>
            </a:prstGeom>
            <a:solidFill>
              <a:srgbClr val="5EB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35C53B9-9E5E-6FEE-455B-C4A884BB92D4}"/>
                </a:ext>
              </a:extLst>
            </p:cNvPr>
            <p:cNvPicPr>
              <a:picLocks noChangeAspect="1"/>
            </p:cNvPicPr>
            <p:nvPr userDrawn="1"/>
          </p:nvPicPr>
          <p:blipFill>
            <a:blip r:embed="rId3"/>
            <a:stretch>
              <a:fillRect/>
            </a:stretch>
          </p:blipFill>
          <p:spPr>
            <a:xfrm rot="21010394">
              <a:off x="4528555" y="3458137"/>
              <a:ext cx="395408" cy="627797"/>
            </a:xfrm>
            <a:prstGeom prst="rect">
              <a:avLst/>
            </a:prstGeom>
          </p:spPr>
        </p:pic>
      </p:grpSp>
      <p:grpSp>
        <p:nvGrpSpPr>
          <p:cNvPr id="14" name="Group 13">
            <a:extLst>
              <a:ext uri="{FF2B5EF4-FFF2-40B4-BE49-F238E27FC236}">
                <a16:creationId xmlns:a16="http://schemas.microsoft.com/office/drawing/2014/main" id="{6AA3388F-EDE0-1C78-D771-7EC2580A0684}"/>
              </a:ext>
            </a:extLst>
          </p:cNvPr>
          <p:cNvGrpSpPr/>
          <p:nvPr userDrawn="1"/>
        </p:nvGrpSpPr>
        <p:grpSpPr>
          <a:xfrm>
            <a:off x="6529383" y="3429000"/>
            <a:ext cx="2230786" cy="858470"/>
            <a:chOff x="6529383" y="3429000"/>
            <a:chExt cx="2230786" cy="858470"/>
          </a:xfrm>
        </p:grpSpPr>
        <p:sp>
          <p:nvSpPr>
            <p:cNvPr id="7" name="Rectangle 6">
              <a:extLst>
                <a:ext uri="{FF2B5EF4-FFF2-40B4-BE49-F238E27FC236}">
                  <a16:creationId xmlns:a16="http://schemas.microsoft.com/office/drawing/2014/main" id="{66342906-0E24-A831-D741-6D267030106C}"/>
                </a:ext>
              </a:extLst>
            </p:cNvPr>
            <p:cNvSpPr/>
            <p:nvPr userDrawn="1"/>
          </p:nvSpPr>
          <p:spPr>
            <a:xfrm>
              <a:off x="6529383" y="3429000"/>
              <a:ext cx="2230786" cy="858470"/>
            </a:xfrm>
            <a:prstGeom prst="rect">
              <a:avLst/>
            </a:prstGeom>
            <a:solidFill>
              <a:srgbClr val="5EB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4B450EA-4EC6-F811-2EBD-89DABACFD7B0}"/>
                </a:ext>
              </a:extLst>
            </p:cNvPr>
            <p:cNvPicPr>
              <a:picLocks noChangeAspect="1"/>
            </p:cNvPicPr>
            <p:nvPr userDrawn="1"/>
          </p:nvPicPr>
          <p:blipFill>
            <a:blip r:embed="rId3"/>
            <a:stretch>
              <a:fillRect/>
            </a:stretch>
          </p:blipFill>
          <p:spPr>
            <a:xfrm>
              <a:off x="7440848" y="3544336"/>
              <a:ext cx="395408" cy="627797"/>
            </a:xfrm>
            <a:prstGeom prst="rect">
              <a:avLst/>
            </a:prstGeom>
          </p:spPr>
        </p:pic>
      </p:grpSp>
      <p:grpSp>
        <p:nvGrpSpPr>
          <p:cNvPr id="16" name="Group 15">
            <a:extLst>
              <a:ext uri="{FF2B5EF4-FFF2-40B4-BE49-F238E27FC236}">
                <a16:creationId xmlns:a16="http://schemas.microsoft.com/office/drawing/2014/main" id="{BD5528F2-2AA2-868F-8DD9-D108E23A1F1D}"/>
              </a:ext>
            </a:extLst>
          </p:cNvPr>
          <p:cNvGrpSpPr/>
          <p:nvPr userDrawn="1"/>
        </p:nvGrpSpPr>
        <p:grpSpPr>
          <a:xfrm>
            <a:off x="9477382" y="3401711"/>
            <a:ext cx="2230786" cy="858470"/>
            <a:chOff x="9477382" y="3454875"/>
            <a:chExt cx="2230786" cy="858470"/>
          </a:xfrm>
        </p:grpSpPr>
        <p:sp>
          <p:nvSpPr>
            <p:cNvPr id="8" name="Rectangle 7">
              <a:extLst>
                <a:ext uri="{FF2B5EF4-FFF2-40B4-BE49-F238E27FC236}">
                  <a16:creationId xmlns:a16="http://schemas.microsoft.com/office/drawing/2014/main" id="{DA96DD11-16FC-0C12-D1DA-F8E3BE511D23}"/>
                </a:ext>
              </a:extLst>
            </p:cNvPr>
            <p:cNvSpPr/>
            <p:nvPr userDrawn="1"/>
          </p:nvSpPr>
          <p:spPr>
            <a:xfrm rot="20507764">
              <a:off x="9477382" y="3454875"/>
              <a:ext cx="2230786" cy="858470"/>
            </a:xfrm>
            <a:prstGeom prst="rect">
              <a:avLst/>
            </a:prstGeom>
            <a:solidFill>
              <a:srgbClr val="5EB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0FA9D5A9-1D20-4AE8-D940-DDD98824DEE5}"/>
                </a:ext>
              </a:extLst>
            </p:cNvPr>
            <p:cNvPicPr>
              <a:picLocks noChangeAspect="1"/>
            </p:cNvPicPr>
            <p:nvPr userDrawn="1"/>
          </p:nvPicPr>
          <p:blipFill>
            <a:blip r:embed="rId3"/>
            <a:stretch>
              <a:fillRect/>
            </a:stretch>
          </p:blipFill>
          <p:spPr>
            <a:xfrm rot="20319939">
              <a:off x="10469794" y="3544334"/>
              <a:ext cx="395408" cy="627797"/>
            </a:xfrm>
            <a:prstGeom prst="rect">
              <a:avLst/>
            </a:prstGeom>
          </p:spPr>
        </p:pic>
      </p:grpSp>
    </p:spTree>
    <p:extLst>
      <p:ext uri="{BB962C8B-B14F-4D97-AF65-F5344CB8AC3E}">
        <p14:creationId xmlns:p14="http://schemas.microsoft.com/office/powerpoint/2010/main" val="10088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CB4798-7A7B-7EAB-C649-43F0043D5947}"/>
              </a:ext>
            </a:extLst>
          </p:cNvPr>
          <p:cNvPicPr>
            <a:picLocks noChangeAspect="1"/>
          </p:cNvPicPr>
          <p:nvPr userDrawn="1"/>
        </p:nvPicPr>
        <p:blipFill>
          <a:blip r:embed="rId2"/>
          <a:srcRect/>
          <a:stretch/>
        </p:blipFill>
        <p:spPr>
          <a:xfrm>
            <a:off x="0" y="0"/>
            <a:ext cx="12192000" cy="6858000"/>
          </a:xfrm>
          <a:prstGeom prst="rect">
            <a:avLst/>
          </a:prstGeom>
        </p:spPr>
      </p:pic>
      <p:grpSp>
        <p:nvGrpSpPr>
          <p:cNvPr id="16" name="Group 15">
            <a:extLst>
              <a:ext uri="{FF2B5EF4-FFF2-40B4-BE49-F238E27FC236}">
                <a16:creationId xmlns:a16="http://schemas.microsoft.com/office/drawing/2014/main" id="{F3386BDE-1DAC-4C52-160E-E6477E914381}"/>
              </a:ext>
            </a:extLst>
          </p:cNvPr>
          <p:cNvGrpSpPr/>
          <p:nvPr userDrawn="1"/>
        </p:nvGrpSpPr>
        <p:grpSpPr>
          <a:xfrm>
            <a:off x="324720" y="4881459"/>
            <a:ext cx="3054308" cy="741172"/>
            <a:chOff x="324720" y="4881459"/>
            <a:chExt cx="3054308" cy="741172"/>
          </a:xfrm>
        </p:grpSpPr>
        <p:sp>
          <p:nvSpPr>
            <p:cNvPr id="5" name="Rectangle 4">
              <a:extLst>
                <a:ext uri="{FF2B5EF4-FFF2-40B4-BE49-F238E27FC236}">
                  <a16:creationId xmlns:a16="http://schemas.microsoft.com/office/drawing/2014/main" id="{72975D05-EE79-0D07-F7B8-20D8CFE77DEB}"/>
                </a:ext>
              </a:extLst>
            </p:cNvPr>
            <p:cNvSpPr/>
            <p:nvPr userDrawn="1"/>
          </p:nvSpPr>
          <p:spPr>
            <a:xfrm rot="21343290">
              <a:off x="324720" y="4881459"/>
              <a:ext cx="3054308" cy="741172"/>
            </a:xfrm>
            <a:prstGeom prst="rect">
              <a:avLst/>
            </a:prstGeom>
            <a:solidFill>
              <a:srgbClr val="FDD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1BDD74FF-8CCB-65B4-D458-7A0F01C1939D}"/>
                </a:ext>
              </a:extLst>
            </p:cNvPr>
            <p:cNvPicPr>
              <a:picLocks noChangeAspect="1"/>
            </p:cNvPicPr>
            <p:nvPr userDrawn="1"/>
          </p:nvPicPr>
          <p:blipFill>
            <a:blip r:embed="rId3"/>
            <a:stretch>
              <a:fillRect/>
            </a:stretch>
          </p:blipFill>
          <p:spPr>
            <a:xfrm rot="21376225">
              <a:off x="1654170" y="4938145"/>
              <a:ext cx="395408" cy="627797"/>
            </a:xfrm>
            <a:prstGeom prst="rect">
              <a:avLst/>
            </a:prstGeom>
          </p:spPr>
        </p:pic>
      </p:grpSp>
      <p:grpSp>
        <p:nvGrpSpPr>
          <p:cNvPr id="15" name="Group 14">
            <a:extLst>
              <a:ext uri="{FF2B5EF4-FFF2-40B4-BE49-F238E27FC236}">
                <a16:creationId xmlns:a16="http://schemas.microsoft.com/office/drawing/2014/main" id="{8C9D3F5A-9DF4-FDB3-B631-CDF145F13103}"/>
              </a:ext>
            </a:extLst>
          </p:cNvPr>
          <p:cNvGrpSpPr/>
          <p:nvPr userDrawn="1"/>
        </p:nvGrpSpPr>
        <p:grpSpPr>
          <a:xfrm>
            <a:off x="3709722" y="5700463"/>
            <a:ext cx="2392050" cy="824173"/>
            <a:chOff x="3709722" y="5700463"/>
            <a:chExt cx="2392050" cy="824173"/>
          </a:xfrm>
        </p:grpSpPr>
        <p:sp>
          <p:nvSpPr>
            <p:cNvPr id="6" name="Rectangle 5">
              <a:extLst>
                <a:ext uri="{FF2B5EF4-FFF2-40B4-BE49-F238E27FC236}">
                  <a16:creationId xmlns:a16="http://schemas.microsoft.com/office/drawing/2014/main" id="{313DE44E-D020-3EAB-79D4-FABD0974A684}"/>
                </a:ext>
              </a:extLst>
            </p:cNvPr>
            <p:cNvSpPr/>
            <p:nvPr userDrawn="1"/>
          </p:nvSpPr>
          <p:spPr>
            <a:xfrm>
              <a:off x="3709722" y="5700463"/>
              <a:ext cx="2392050" cy="824173"/>
            </a:xfrm>
            <a:prstGeom prst="rect">
              <a:avLst/>
            </a:prstGeom>
            <a:solidFill>
              <a:srgbClr val="FDD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EDA9A6E-E4C9-C831-1CD7-193A24CAE2B0}"/>
                </a:ext>
              </a:extLst>
            </p:cNvPr>
            <p:cNvPicPr>
              <a:picLocks noChangeAspect="1"/>
            </p:cNvPicPr>
            <p:nvPr userDrawn="1"/>
          </p:nvPicPr>
          <p:blipFill>
            <a:blip r:embed="rId3"/>
            <a:stretch>
              <a:fillRect/>
            </a:stretch>
          </p:blipFill>
          <p:spPr>
            <a:xfrm rot="313178">
              <a:off x="4716347" y="5820648"/>
              <a:ext cx="395408" cy="627797"/>
            </a:xfrm>
            <a:prstGeom prst="rect">
              <a:avLst/>
            </a:prstGeom>
          </p:spPr>
        </p:pic>
      </p:grpSp>
      <p:grpSp>
        <p:nvGrpSpPr>
          <p:cNvPr id="14" name="Group 13">
            <a:extLst>
              <a:ext uri="{FF2B5EF4-FFF2-40B4-BE49-F238E27FC236}">
                <a16:creationId xmlns:a16="http://schemas.microsoft.com/office/drawing/2014/main" id="{85A4DF4E-17DA-FE46-2381-52A674740652}"/>
              </a:ext>
            </a:extLst>
          </p:cNvPr>
          <p:cNvGrpSpPr/>
          <p:nvPr userDrawn="1"/>
        </p:nvGrpSpPr>
        <p:grpSpPr>
          <a:xfrm>
            <a:off x="6892514" y="5322544"/>
            <a:ext cx="2069306" cy="824173"/>
            <a:chOff x="6892514" y="5322544"/>
            <a:chExt cx="2069306" cy="824173"/>
          </a:xfrm>
        </p:grpSpPr>
        <p:sp>
          <p:nvSpPr>
            <p:cNvPr id="7" name="Rectangle 6">
              <a:extLst>
                <a:ext uri="{FF2B5EF4-FFF2-40B4-BE49-F238E27FC236}">
                  <a16:creationId xmlns:a16="http://schemas.microsoft.com/office/drawing/2014/main" id="{2F02E14C-E0F1-DC3B-689B-BCED77BEAE11}"/>
                </a:ext>
              </a:extLst>
            </p:cNvPr>
            <p:cNvSpPr/>
            <p:nvPr userDrawn="1"/>
          </p:nvSpPr>
          <p:spPr>
            <a:xfrm rot="20866561">
              <a:off x="6892514" y="5322544"/>
              <a:ext cx="2069306" cy="824173"/>
            </a:xfrm>
            <a:prstGeom prst="rect">
              <a:avLst/>
            </a:prstGeom>
            <a:solidFill>
              <a:srgbClr val="FDD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ECEAC96-E788-95F3-8D9E-5EB15500D3B8}"/>
                </a:ext>
              </a:extLst>
            </p:cNvPr>
            <p:cNvPicPr>
              <a:picLocks noChangeAspect="1"/>
            </p:cNvPicPr>
            <p:nvPr userDrawn="1"/>
          </p:nvPicPr>
          <p:blipFill>
            <a:blip r:embed="rId3"/>
            <a:stretch>
              <a:fillRect/>
            </a:stretch>
          </p:blipFill>
          <p:spPr>
            <a:xfrm rot="20939973">
              <a:off x="7729462" y="5386565"/>
              <a:ext cx="395408" cy="627797"/>
            </a:xfrm>
            <a:prstGeom prst="rect">
              <a:avLst/>
            </a:prstGeom>
          </p:spPr>
        </p:pic>
      </p:grpSp>
      <p:grpSp>
        <p:nvGrpSpPr>
          <p:cNvPr id="13" name="Group 12">
            <a:extLst>
              <a:ext uri="{FF2B5EF4-FFF2-40B4-BE49-F238E27FC236}">
                <a16:creationId xmlns:a16="http://schemas.microsoft.com/office/drawing/2014/main" id="{86C4BAA0-92DA-4FA7-342A-CE926A96BE44}"/>
              </a:ext>
            </a:extLst>
          </p:cNvPr>
          <p:cNvGrpSpPr/>
          <p:nvPr userDrawn="1"/>
        </p:nvGrpSpPr>
        <p:grpSpPr>
          <a:xfrm>
            <a:off x="9365039" y="2428611"/>
            <a:ext cx="2642486" cy="1006008"/>
            <a:chOff x="9365039" y="2428611"/>
            <a:chExt cx="2642486" cy="1006008"/>
          </a:xfrm>
        </p:grpSpPr>
        <p:sp>
          <p:nvSpPr>
            <p:cNvPr id="8" name="Rectangle 7">
              <a:extLst>
                <a:ext uri="{FF2B5EF4-FFF2-40B4-BE49-F238E27FC236}">
                  <a16:creationId xmlns:a16="http://schemas.microsoft.com/office/drawing/2014/main" id="{1C7EB70E-4C23-D66D-0DE1-8F23E4751B0D}"/>
                </a:ext>
              </a:extLst>
            </p:cNvPr>
            <p:cNvSpPr/>
            <p:nvPr userDrawn="1"/>
          </p:nvSpPr>
          <p:spPr>
            <a:xfrm rot="523970">
              <a:off x="9365039" y="2428611"/>
              <a:ext cx="2642486" cy="1006008"/>
            </a:xfrm>
            <a:prstGeom prst="rect">
              <a:avLst/>
            </a:prstGeom>
            <a:solidFill>
              <a:srgbClr val="FDD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E3C4C24B-6967-F1A8-9D5B-3A73C37C78FB}"/>
                </a:ext>
              </a:extLst>
            </p:cNvPr>
            <p:cNvPicPr>
              <a:picLocks noChangeAspect="1"/>
            </p:cNvPicPr>
            <p:nvPr userDrawn="1"/>
          </p:nvPicPr>
          <p:blipFill>
            <a:blip r:embed="rId3"/>
            <a:stretch>
              <a:fillRect/>
            </a:stretch>
          </p:blipFill>
          <p:spPr>
            <a:xfrm rot="724330">
              <a:off x="10488578" y="2617716"/>
              <a:ext cx="395408" cy="627797"/>
            </a:xfrm>
            <a:prstGeom prst="rect">
              <a:avLst/>
            </a:prstGeom>
          </p:spPr>
        </p:pic>
      </p:grpSp>
    </p:spTree>
    <p:extLst>
      <p:ext uri="{BB962C8B-B14F-4D97-AF65-F5344CB8AC3E}">
        <p14:creationId xmlns:p14="http://schemas.microsoft.com/office/powerpoint/2010/main" val="428698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36DADB-A3BD-6A7D-F152-1C863EA67B87}"/>
              </a:ext>
            </a:extLst>
          </p:cNvPr>
          <p:cNvPicPr>
            <a:picLocks noChangeAspect="1"/>
          </p:cNvPicPr>
          <p:nvPr userDrawn="1"/>
        </p:nvPicPr>
        <p:blipFill>
          <a:blip r:embed="rId2"/>
          <a:src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A57B6BE8-4B32-1E77-B1ED-BCD49200FF89}"/>
              </a:ext>
            </a:extLst>
          </p:cNvPr>
          <p:cNvGrpSpPr/>
          <p:nvPr userDrawn="1"/>
        </p:nvGrpSpPr>
        <p:grpSpPr>
          <a:xfrm>
            <a:off x="3292999" y="3777591"/>
            <a:ext cx="2415232" cy="741172"/>
            <a:chOff x="3292999" y="3777591"/>
            <a:chExt cx="2415232" cy="741172"/>
          </a:xfrm>
        </p:grpSpPr>
        <p:sp>
          <p:nvSpPr>
            <p:cNvPr id="7" name="Rectangle 6">
              <a:extLst>
                <a:ext uri="{FF2B5EF4-FFF2-40B4-BE49-F238E27FC236}">
                  <a16:creationId xmlns:a16="http://schemas.microsoft.com/office/drawing/2014/main" id="{C1BDD411-BE09-7E00-3BDA-15273ACD8FE5}"/>
                </a:ext>
              </a:extLst>
            </p:cNvPr>
            <p:cNvSpPr/>
            <p:nvPr userDrawn="1"/>
          </p:nvSpPr>
          <p:spPr>
            <a:xfrm rot="21235528">
              <a:off x="3292999" y="3777591"/>
              <a:ext cx="2415232" cy="741172"/>
            </a:xfrm>
            <a:prstGeom prst="rect">
              <a:avLst/>
            </a:prstGeom>
            <a:solidFill>
              <a:srgbClr val="FE8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F36C101-DAC3-90DC-8F40-49EB8B243120}"/>
                </a:ext>
              </a:extLst>
            </p:cNvPr>
            <p:cNvPicPr>
              <a:picLocks noChangeAspect="1"/>
            </p:cNvPicPr>
            <p:nvPr userDrawn="1"/>
          </p:nvPicPr>
          <p:blipFill>
            <a:blip r:embed="rId3"/>
            <a:stretch>
              <a:fillRect/>
            </a:stretch>
          </p:blipFill>
          <p:spPr>
            <a:xfrm rot="21185252">
              <a:off x="4302910" y="3789954"/>
              <a:ext cx="395408" cy="627797"/>
            </a:xfrm>
            <a:prstGeom prst="rect">
              <a:avLst/>
            </a:prstGeom>
          </p:spPr>
        </p:pic>
      </p:grpSp>
      <p:grpSp>
        <p:nvGrpSpPr>
          <p:cNvPr id="15" name="Group 14">
            <a:extLst>
              <a:ext uri="{FF2B5EF4-FFF2-40B4-BE49-F238E27FC236}">
                <a16:creationId xmlns:a16="http://schemas.microsoft.com/office/drawing/2014/main" id="{B51BAE1F-38CE-172D-47B2-A14FBCBC1193}"/>
              </a:ext>
            </a:extLst>
          </p:cNvPr>
          <p:cNvGrpSpPr/>
          <p:nvPr userDrawn="1"/>
        </p:nvGrpSpPr>
        <p:grpSpPr>
          <a:xfrm>
            <a:off x="6470339" y="5189803"/>
            <a:ext cx="3054308" cy="741172"/>
            <a:chOff x="6470339" y="5189803"/>
            <a:chExt cx="3054308" cy="741172"/>
          </a:xfrm>
        </p:grpSpPr>
        <p:sp>
          <p:nvSpPr>
            <p:cNvPr id="6" name="Rectangle 5">
              <a:extLst>
                <a:ext uri="{FF2B5EF4-FFF2-40B4-BE49-F238E27FC236}">
                  <a16:creationId xmlns:a16="http://schemas.microsoft.com/office/drawing/2014/main" id="{78AFEAD6-64D5-0421-40AE-423ECB598FC0}"/>
                </a:ext>
              </a:extLst>
            </p:cNvPr>
            <p:cNvSpPr/>
            <p:nvPr userDrawn="1"/>
          </p:nvSpPr>
          <p:spPr>
            <a:xfrm rot="182129">
              <a:off x="6470339" y="5189803"/>
              <a:ext cx="3054308" cy="741172"/>
            </a:xfrm>
            <a:prstGeom prst="rect">
              <a:avLst/>
            </a:prstGeom>
            <a:solidFill>
              <a:srgbClr val="FE8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641B91E-0CA4-B57E-172A-E06B9B202452}"/>
                </a:ext>
              </a:extLst>
            </p:cNvPr>
            <p:cNvPicPr>
              <a:picLocks noChangeAspect="1"/>
            </p:cNvPicPr>
            <p:nvPr userDrawn="1"/>
          </p:nvPicPr>
          <p:blipFill>
            <a:blip r:embed="rId3"/>
            <a:stretch>
              <a:fillRect/>
            </a:stretch>
          </p:blipFill>
          <p:spPr>
            <a:xfrm>
              <a:off x="7875450" y="5225348"/>
              <a:ext cx="395408" cy="627797"/>
            </a:xfrm>
            <a:prstGeom prst="rect">
              <a:avLst/>
            </a:prstGeom>
          </p:spPr>
        </p:pic>
      </p:grpSp>
      <p:grpSp>
        <p:nvGrpSpPr>
          <p:cNvPr id="16" name="Group 15">
            <a:extLst>
              <a:ext uri="{FF2B5EF4-FFF2-40B4-BE49-F238E27FC236}">
                <a16:creationId xmlns:a16="http://schemas.microsoft.com/office/drawing/2014/main" id="{E2C2F7F5-FB68-D5D4-B6D1-81811295C3FD}"/>
              </a:ext>
            </a:extLst>
          </p:cNvPr>
          <p:cNvGrpSpPr/>
          <p:nvPr userDrawn="1"/>
        </p:nvGrpSpPr>
        <p:grpSpPr>
          <a:xfrm>
            <a:off x="9917082" y="3596838"/>
            <a:ext cx="1842527" cy="741172"/>
            <a:chOff x="9917082" y="3596838"/>
            <a:chExt cx="1842527" cy="741172"/>
          </a:xfrm>
        </p:grpSpPr>
        <p:sp>
          <p:nvSpPr>
            <p:cNvPr id="8" name="Rectangle 7">
              <a:extLst>
                <a:ext uri="{FF2B5EF4-FFF2-40B4-BE49-F238E27FC236}">
                  <a16:creationId xmlns:a16="http://schemas.microsoft.com/office/drawing/2014/main" id="{FE8C71F4-03A3-4731-C3C5-084FB610A2AB}"/>
                </a:ext>
              </a:extLst>
            </p:cNvPr>
            <p:cNvSpPr/>
            <p:nvPr userDrawn="1"/>
          </p:nvSpPr>
          <p:spPr>
            <a:xfrm>
              <a:off x="9917082" y="3596838"/>
              <a:ext cx="1842527" cy="741172"/>
            </a:xfrm>
            <a:prstGeom prst="rect">
              <a:avLst/>
            </a:prstGeom>
            <a:solidFill>
              <a:srgbClr val="FE8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C2E4AF9-FB20-2CC8-21A2-28F3A832B254}"/>
                </a:ext>
              </a:extLst>
            </p:cNvPr>
            <p:cNvPicPr>
              <a:picLocks noChangeAspect="1"/>
            </p:cNvPicPr>
            <p:nvPr userDrawn="1"/>
          </p:nvPicPr>
          <p:blipFill>
            <a:blip r:embed="rId3"/>
            <a:stretch>
              <a:fillRect/>
            </a:stretch>
          </p:blipFill>
          <p:spPr>
            <a:xfrm>
              <a:off x="10597384" y="3704892"/>
              <a:ext cx="395408" cy="627797"/>
            </a:xfrm>
            <a:prstGeom prst="rect">
              <a:avLst/>
            </a:prstGeom>
          </p:spPr>
        </p:pic>
      </p:grpSp>
      <p:grpSp>
        <p:nvGrpSpPr>
          <p:cNvPr id="13" name="Group 12">
            <a:extLst>
              <a:ext uri="{FF2B5EF4-FFF2-40B4-BE49-F238E27FC236}">
                <a16:creationId xmlns:a16="http://schemas.microsoft.com/office/drawing/2014/main" id="{7982A99F-8C24-C0BB-35CE-4007ED4896DF}"/>
              </a:ext>
            </a:extLst>
          </p:cNvPr>
          <p:cNvGrpSpPr/>
          <p:nvPr userDrawn="1"/>
        </p:nvGrpSpPr>
        <p:grpSpPr>
          <a:xfrm>
            <a:off x="377883" y="4955887"/>
            <a:ext cx="3054308" cy="741172"/>
            <a:chOff x="377883" y="4955887"/>
            <a:chExt cx="3054308" cy="741172"/>
          </a:xfrm>
        </p:grpSpPr>
        <p:sp>
          <p:nvSpPr>
            <p:cNvPr id="5" name="Rectangle 4">
              <a:extLst>
                <a:ext uri="{FF2B5EF4-FFF2-40B4-BE49-F238E27FC236}">
                  <a16:creationId xmlns:a16="http://schemas.microsoft.com/office/drawing/2014/main" id="{36729324-3506-616B-8C31-31094507B2A4}"/>
                </a:ext>
              </a:extLst>
            </p:cNvPr>
            <p:cNvSpPr/>
            <p:nvPr userDrawn="1"/>
          </p:nvSpPr>
          <p:spPr>
            <a:xfrm rot="309783">
              <a:off x="377883" y="4955887"/>
              <a:ext cx="3054308" cy="741172"/>
            </a:xfrm>
            <a:prstGeom prst="rect">
              <a:avLst/>
            </a:prstGeom>
            <a:solidFill>
              <a:srgbClr val="FE8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1E83579-B673-7250-DA20-989AA72948C5}"/>
                </a:ext>
              </a:extLst>
            </p:cNvPr>
            <p:cNvPicPr>
              <a:picLocks noChangeAspect="1"/>
            </p:cNvPicPr>
            <p:nvPr userDrawn="1"/>
          </p:nvPicPr>
          <p:blipFill>
            <a:blip r:embed="rId3"/>
            <a:stretch>
              <a:fillRect/>
            </a:stretch>
          </p:blipFill>
          <p:spPr>
            <a:xfrm rot="556408">
              <a:off x="1602240" y="5012574"/>
              <a:ext cx="395408" cy="627797"/>
            </a:xfrm>
            <a:prstGeom prst="rect">
              <a:avLst/>
            </a:prstGeom>
          </p:spPr>
        </p:pic>
      </p:grpSp>
    </p:spTree>
    <p:extLst>
      <p:ext uri="{BB962C8B-B14F-4D97-AF65-F5344CB8AC3E}">
        <p14:creationId xmlns:p14="http://schemas.microsoft.com/office/powerpoint/2010/main" val="238111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06DE1B-769D-C869-E3B7-3F138DA0552F}"/>
              </a:ext>
            </a:extLst>
          </p:cNvPr>
          <p:cNvPicPr>
            <a:picLocks noChangeAspect="1"/>
          </p:cNvPicPr>
          <p:nvPr userDrawn="1"/>
        </p:nvPicPr>
        <p:blipFill>
          <a:blip r:embed="rId2"/>
          <a:src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A21FD9CD-0A00-D8B6-4B96-F0FC7189D655}"/>
              </a:ext>
            </a:extLst>
          </p:cNvPr>
          <p:cNvGrpSpPr/>
          <p:nvPr userDrawn="1"/>
        </p:nvGrpSpPr>
        <p:grpSpPr>
          <a:xfrm rot="20660624">
            <a:off x="2145569" y="4100739"/>
            <a:ext cx="2169915" cy="741172"/>
            <a:chOff x="406863" y="4889063"/>
            <a:chExt cx="2169915" cy="741172"/>
          </a:xfrm>
        </p:grpSpPr>
        <p:sp>
          <p:nvSpPr>
            <p:cNvPr id="6" name="Rectangle 5">
              <a:extLst>
                <a:ext uri="{FF2B5EF4-FFF2-40B4-BE49-F238E27FC236}">
                  <a16:creationId xmlns:a16="http://schemas.microsoft.com/office/drawing/2014/main" id="{4C21D94D-6298-CE4A-677F-89C6A8D8BC0A}"/>
                </a:ext>
              </a:extLst>
            </p:cNvPr>
            <p:cNvSpPr/>
            <p:nvPr userDrawn="1"/>
          </p:nvSpPr>
          <p:spPr>
            <a:xfrm rot="309783">
              <a:off x="406863" y="4889063"/>
              <a:ext cx="2169915" cy="741172"/>
            </a:xfrm>
            <a:prstGeom prst="rect">
              <a:avLst/>
            </a:prstGeom>
            <a:solidFill>
              <a:srgbClr val="D59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04D0BBB-3B9A-9B34-A8F8-5E91674B8445}"/>
                </a:ext>
              </a:extLst>
            </p:cNvPr>
            <p:cNvPicPr>
              <a:picLocks noChangeAspect="1"/>
            </p:cNvPicPr>
            <p:nvPr userDrawn="1"/>
          </p:nvPicPr>
          <p:blipFill>
            <a:blip r:embed="rId3"/>
            <a:stretch>
              <a:fillRect/>
            </a:stretch>
          </p:blipFill>
          <p:spPr>
            <a:xfrm rot="556408">
              <a:off x="1294115" y="4945749"/>
              <a:ext cx="395408" cy="627797"/>
            </a:xfrm>
            <a:prstGeom prst="rect">
              <a:avLst/>
            </a:prstGeom>
          </p:spPr>
        </p:pic>
      </p:grpSp>
      <p:grpSp>
        <p:nvGrpSpPr>
          <p:cNvPr id="8" name="Group 7">
            <a:extLst>
              <a:ext uri="{FF2B5EF4-FFF2-40B4-BE49-F238E27FC236}">
                <a16:creationId xmlns:a16="http://schemas.microsoft.com/office/drawing/2014/main" id="{B3453F64-EDCE-91F7-D4DF-A64920F9D1D5}"/>
              </a:ext>
            </a:extLst>
          </p:cNvPr>
          <p:cNvGrpSpPr/>
          <p:nvPr userDrawn="1"/>
        </p:nvGrpSpPr>
        <p:grpSpPr>
          <a:xfrm rot="20871806">
            <a:off x="1939787" y="2157545"/>
            <a:ext cx="2581477" cy="741069"/>
            <a:chOff x="406033" y="4907582"/>
            <a:chExt cx="2581477" cy="741069"/>
          </a:xfrm>
        </p:grpSpPr>
        <p:sp>
          <p:nvSpPr>
            <p:cNvPr id="9" name="Rectangle 8">
              <a:extLst>
                <a:ext uri="{FF2B5EF4-FFF2-40B4-BE49-F238E27FC236}">
                  <a16:creationId xmlns:a16="http://schemas.microsoft.com/office/drawing/2014/main" id="{9C1CC71B-432D-49BE-FF04-8B457C4D6D2C}"/>
                </a:ext>
              </a:extLst>
            </p:cNvPr>
            <p:cNvSpPr/>
            <p:nvPr userDrawn="1"/>
          </p:nvSpPr>
          <p:spPr>
            <a:xfrm rot="309783">
              <a:off x="406033" y="4907582"/>
              <a:ext cx="2581477" cy="741069"/>
            </a:xfrm>
            <a:prstGeom prst="rect">
              <a:avLst/>
            </a:prstGeom>
            <a:solidFill>
              <a:srgbClr val="D59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BBE3E9EC-9E73-1FE6-504D-E614C733D9D8}"/>
                </a:ext>
              </a:extLst>
            </p:cNvPr>
            <p:cNvPicPr>
              <a:picLocks noChangeAspect="1"/>
            </p:cNvPicPr>
            <p:nvPr userDrawn="1"/>
          </p:nvPicPr>
          <p:blipFill>
            <a:blip r:embed="rId3"/>
            <a:stretch>
              <a:fillRect/>
            </a:stretch>
          </p:blipFill>
          <p:spPr>
            <a:xfrm rot="556408">
              <a:off x="1294115" y="4945749"/>
              <a:ext cx="395408" cy="627797"/>
            </a:xfrm>
            <a:prstGeom prst="rect">
              <a:avLst/>
            </a:prstGeom>
          </p:spPr>
        </p:pic>
      </p:grpSp>
      <p:grpSp>
        <p:nvGrpSpPr>
          <p:cNvPr id="11" name="Group 10">
            <a:extLst>
              <a:ext uri="{FF2B5EF4-FFF2-40B4-BE49-F238E27FC236}">
                <a16:creationId xmlns:a16="http://schemas.microsoft.com/office/drawing/2014/main" id="{33F1D182-7300-8FB7-5BEE-CB8B0AFD9633}"/>
              </a:ext>
            </a:extLst>
          </p:cNvPr>
          <p:cNvGrpSpPr/>
          <p:nvPr userDrawn="1"/>
        </p:nvGrpSpPr>
        <p:grpSpPr>
          <a:xfrm rot="21157625">
            <a:off x="8404184" y="2391872"/>
            <a:ext cx="3111689" cy="741069"/>
            <a:chOff x="404957" y="4931439"/>
            <a:chExt cx="3111689" cy="741069"/>
          </a:xfrm>
        </p:grpSpPr>
        <p:sp>
          <p:nvSpPr>
            <p:cNvPr id="12" name="Rectangle 11">
              <a:extLst>
                <a:ext uri="{FF2B5EF4-FFF2-40B4-BE49-F238E27FC236}">
                  <a16:creationId xmlns:a16="http://schemas.microsoft.com/office/drawing/2014/main" id="{4D3FC5EE-EAAF-D93E-2BC4-460201E4734E}"/>
                </a:ext>
              </a:extLst>
            </p:cNvPr>
            <p:cNvSpPr/>
            <p:nvPr userDrawn="1"/>
          </p:nvSpPr>
          <p:spPr>
            <a:xfrm rot="309783">
              <a:off x="404957" y="4931439"/>
              <a:ext cx="3111689" cy="741069"/>
            </a:xfrm>
            <a:prstGeom prst="rect">
              <a:avLst/>
            </a:prstGeom>
            <a:solidFill>
              <a:srgbClr val="D59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D6BC34B-C6B5-38B4-0939-E71469BE2793}"/>
                </a:ext>
              </a:extLst>
            </p:cNvPr>
            <p:cNvPicPr>
              <a:picLocks noChangeAspect="1"/>
            </p:cNvPicPr>
            <p:nvPr userDrawn="1"/>
          </p:nvPicPr>
          <p:blipFill>
            <a:blip r:embed="rId3"/>
            <a:stretch>
              <a:fillRect/>
            </a:stretch>
          </p:blipFill>
          <p:spPr>
            <a:xfrm rot="556408">
              <a:off x="1673723" y="4994870"/>
              <a:ext cx="395408" cy="627797"/>
            </a:xfrm>
            <a:prstGeom prst="rect">
              <a:avLst/>
            </a:prstGeom>
          </p:spPr>
        </p:pic>
      </p:grpSp>
      <p:grpSp>
        <p:nvGrpSpPr>
          <p:cNvPr id="14" name="Group 13">
            <a:extLst>
              <a:ext uri="{FF2B5EF4-FFF2-40B4-BE49-F238E27FC236}">
                <a16:creationId xmlns:a16="http://schemas.microsoft.com/office/drawing/2014/main" id="{9C800D77-6987-E873-650A-72BF43F88DCC}"/>
              </a:ext>
            </a:extLst>
          </p:cNvPr>
          <p:cNvGrpSpPr/>
          <p:nvPr userDrawn="1"/>
        </p:nvGrpSpPr>
        <p:grpSpPr>
          <a:xfrm rot="21439575">
            <a:off x="4570636" y="5660960"/>
            <a:ext cx="3338584" cy="812506"/>
            <a:chOff x="401283" y="4941504"/>
            <a:chExt cx="3338584" cy="812506"/>
          </a:xfrm>
        </p:grpSpPr>
        <p:sp>
          <p:nvSpPr>
            <p:cNvPr id="15" name="Rectangle 14">
              <a:extLst>
                <a:ext uri="{FF2B5EF4-FFF2-40B4-BE49-F238E27FC236}">
                  <a16:creationId xmlns:a16="http://schemas.microsoft.com/office/drawing/2014/main" id="{2C3A8EF6-6756-03AC-8C23-55E410745FA4}"/>
                </a:ext>
              </a:extLst>
            </p:cNvPr>
            <p:cNvSpPr/>
            <p:nvPr userDrawn="1"/>
          </p:nvSpPr>
          <p:spPr>
            <a:xfrm rot="309783">
              <a:off x="401283" y="4941504"/>
              <a:ext cx="3338584" cy="812506"/>
            </a:xfrm>
            <a:prstGeom prst="rect">
              <a:avLst/>
            </a:prstGeom>
            <a:solidFill>
              <a:srgbClr val="D59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AF26D3D-4E9D-FFBC-4A94-35AD408A5B87}"/>
                </a:ext>
              </a:extLst>
            </p:cNvPr>
            <p:cNvPicPr>
              <a:picLocks noChangeAspect="1"/>
            </p:cNvPicPr>
            <p:nvPr userDrawn="1"/>
          </p:nvPicPr>
          <p:blipFill>
            <a:blip r:embed="rId3"/>
            <a:stretch>
              <a:fillRect/>
            </a:stretch>
          </p:blipFill>
          <p:spPr>
            <a:xfrm rot="556408">
              <a:off x="1673723" y="4994870"/>
              <a:ext cx="395408" cy="627797"/>
            </a:xfrm>
            <a:prstGeom prst="rect">
              <a:avLst/>
            </a:prstGeom>
          </p:spPr>
        </p:pic>
      </p:grpSp>
    </p:spTree>
    <p:extLst>
      <p:ext uri="{BB962C8B-B14F-4D97-AF65-F5344CB8AC3E}">
        <p14:creationId xmlns:p14="http://schemas.microsoft.com/office/powerpoint/2010/main" val="7087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70DD07-0BFF-9088-3695-7638856446F6}"/>
              </a:ext>
            </a:extLst>
          </p:cNvPr>
          <p:cNvPicPr>
            <a:picLocks noChangeAspect="1"/>
          </p:cNvPicPr>
          <p:nvPr userDrawn="1"/>
        </p:nvPicPr>
        <p:blipFill>
          <a:blip r:embed="rId2"/>
          <a:src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E4709360-0CBE-16B3-2EFD-678BF0EAB6AD}"/>
              </a:ext>
            </a:extLst>
          </p:cNvPr>
          <p:cNvGrpSpPr/>
          <p:nvPr userDrawn="1"/>
        </p:nvGrpSpPr>
        <p:grpSpPr>
          <a:xfrm rot="21265143">
            <a:off x="5946160" y="671668"/>
            <a:ext cx="2571164" cy="892322"/>
            <a:chOff x="657155" y="4930114"/>
            <a:chExt cx="2571164" cy="892322"/>
          </a:xfrm>
        </p:grpSpPr>
        <p:sp>
          <p:nvSpPr>
            <p:cNvPr id="6" name="Rectangle 5">
              <a:extLst>
                <a:ext uri="{FF2B5EF4-FFF2-40B4-BE49-F238E27FC236}">
                  <a16:creationId xmlns:a16="http://schemas.microsoft.com/office/drawing/2014/main" id="{546FD599-0B75-8E09-B82A-F901A25B1923}"/>
                </a:ext>
              </a:extLst>
            </p:cNvPr>
            <p:cNvSpPr/>
            <p:nvPr userDrawn="1"/>
          </p:nvSpPr>
          <p:spPr>
            <a:xfrm rot="309783">
              <a:off x="657155" y="4930114"/>
              <a:ext cx="2571164" cy="892322"/>
            </a:xfrm>
            <a:prstGeom prst="rect">
              <a:avLst/>
            </a:prstGeom>
            <a:solidFill>
              <a:srgbClr val="FDD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D7E028BB-CF82-56AE-3259-B4781191E168}"/>
                </a:ext>
              </a:extLst>
            </p:cNvPr>
            <p:cNvPicPr>
              <a:picLocks noChangeAspect="1"/>
            </p:cNvPicPr>
            <p:nvPr userDrawn="1"/>
          </p:nvPicPr>
          <p:blipFill>
            <a:blip r:embed="rId3"/>
            <a:stretch>
              <a:fillRect/>
            </a:stretch>
          </p:blipFill>
          <p:spPr>
            <a:xfrm rot="556408">
              <a:off x="1717935" y="5058786"/>
              <a:ext cx="395408" cy="627797"/>
            </a:xfrm>
            <a:prstGeom prst="rect">
              <a:avLst/>
            </a:prstGeom>
          </p:spPr>
        </p:pic>
      </p:grpSp>
      <p:grpSp>
        <p:nvGrpSpPr>
          <p:cNvPr id="8" name="Group 7">
            <a:extLst>
              <a:ext uri="{FF2B5EF4-FFF2-40B4-BE49-F238E27FC236}">
                <a16:creationId xmlns:a16="http://schemas.microsoft.com/office/drawing/2014/main" id="{9E2B5139-AC1E-8814-D87F-18D0BDBBBDEE}"/>
              </a:ext>
            </a:extLst>
          </p:cNvPr>
          <p:cNvGrpSpPr/>
          <p:nvPr userDrawn="1"/>
        </p:nvGrpSpPr>
        <p:grpSpPr>
          <a:xfrm rot="21265143">
            <a:off x="5691129" y="5022302"/>
            <a:ext cx="2337723" cy="875195"/>
            <a:chOff x="400492" y="4896340"/>
            <a:chExt cx="2337723" cy="875195"/>
          </a:xfrm>
        </p:grpSpPr>
        <p:sp>
          <p:nvSpPr>
            <p:cNvPr id="9" name="Rectangle 8">
              <a:extLst>
                <a:ext uri="{FF2B5EF4-FFF2-40B4-BE49-F238E27FC236}">
                  <a16:creationId xmlns:a16="http://schemas.microsoft.com/office/drawing/2014/main" id="{230606D1-BC73-8AB2-F72D-850E71A23734}"/>
                </a:ext>
              </a:extLst>
            </p:cNvPr>
            <p:cNvSpPr/>
            <p:nvPr userDrawn="1"/>
          </p:nvSpPr>
          <p:spPr>
            <a:xfrm rot="309783">
              <a:off x="400492" y="4896340"/>
              <a:ext cx="2337723" cy="875195"/>
            </a:xfrm>
            <a:prstGeom prst="rect">
              <a:avLst/>
            </a:prstGeom>
            <a:solidFill>
              <a:srgbClr val="7FB4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1D2D9EE-2835-D3F7-BF16-B81BECFBD62B}"/>
                </a:ext>
              </a:extLst>
            </p:cNvPr>
            <p:cNvPicPr>
              <a:picLocks noChangeAspect="1"/>
            </p:cNvPicPr>
            <p:nvPr userDrawn="1"/>
          </p:nvPicPr>
          <p:blipFill>
            <a:blip r:embed="rId3"/>
            <a:stretch>
              <a:fillRect/>
            </a:stretch>
          </p:blipFill>
          <p:spPr>
            <a:xfrm rot="556408">
              <a:off x="1301596" y="4978531"/>
              <a:ext cx="395408" cy="627797"/>
            </a:xfrm>
            <a:prstGeom prst="rect">
              <a:avLst/>
            </a:prstGeom>
          </p:spPr>
        </p:pic>
      </p:grpSp>
      <p:grpSp>
        <p:nvGrpSpPr>
          <p:cNvPr id="11" name="Group 10">
            <a:extLst>
              <a:ext uri="{FF2B5EF4-FFF2-40B4-BE49-F238E27FC236}">
                <a16:creationId xmlns:a16="http://schemas.microsoft.com/office/drawing/2014/main" id="{6AD213B4-575F-0C43-C20A-9A32F729F35E}"/>
              </a:ext>
            </a:extLst>
          </p:cNvPr>
          <p:cNvGrpSpPr/>
          <p:nvPr userDrawn="1"/>
        </p:nvGrpSpPr>
        <p:grpSpPr>
          <a:xfrm rot="21265143">
            <a:off x="779773" y="2169408"/>
            <a:ext cx="2337723" cy="875195"/>
            <a:chOff x="400492" y="4896340"/>
            <a:chExt cx="2337723" cy="875195"/>
          </a:xfrm>
        </p:grpSpPr>
        <p:sp>
          <p:nvSpPr>
            <p:cNvPr id="12" name="Rectangle 11">
              <a:extLst>
                <a:ext uri="{FF2B5EF4-FFF2-40B4-BE49-F238E27FC236}">
                  <a16:creationId xmlns:a16="http://schemas.microsoft.com/office/drawing/2014/main" id="{257E60F2-82DF-5C50-1CCB-BADFE4951EC1}"/>
                </a:ext>
              </a:extLst>
            </p:cNvPr>
            <p:cNvSpPr/>
            <p:nvPr userDrawn="1"/>
          </p:nvSpPr>
          <p:spPr>
            <a:xfrm rot="309783">
              <a:off x="400492" y="4896340"/>
              <a:ext cx="2337723" cy="875195"/>
            </a:xfrm>
            <a:prstGeom prst="rect">
              <a:avLst/>
            </a:prstGeom>
            <a:solidFill>
              <a:srgbClr val="5EBE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5751C522-BE64-025D-99A0-2FFE70EA7CE7}"/>
                </a:ext>
              </a:extLst>
            </p:cNvPr>
            <p:cNvPicPr>
              <a:picLocks noChangeAspect="1"/>
            </p:cNvPicPr>
            <p:nvPr userDrawn="1"/>
          </p:nvPicPr>
          <p:blipFill>
            <a:blip r:embed="rId3"/>
            <a:stretch>
              <a:fillRect/>
            </a:stretch>
          </p:blipFill>
          <p:spPr>
            <a:xfrm rot="556408">
              <a:off x="1310110" y="5000730"/>
              <a:ext cx="395408" cy="627797"/>
            </a:xfrm>
            <a:prstGeom prst="rect">
              <a:avLst/>
            </a:prstGeom>
          </p:spPr>
        </p:pic>
      </p:grpSp>
      <p:grpSp>
        <p:nvGrpSpPr>
          <p:cNvPr id="14" name="Group 13">
            <a:extLst>
              <a:ext uri="{FF2B5EF4-FFF2-40B4-BE49-F238E27FC236}">
                <a16:creationId xmlns:a16="http://schemas.microsoft.com/office/drawing/2014/main" id="{0072A191-CEAD-B50B-FD68-91DEE1C980A9}"/>
              </a:ext>
            </a:extLst>
          </p:cNvPr>
          <p:cNvGrpSpPr/>
          <p:nvPr userDrawn="1"/>
        </p:nvGrpSpPr>
        <p:grpSpPr>
          <a:xfrm rot="21265143">
            <a:off x="9274591" y="5726389"/>
            <a:ext cx="2425807" cy="875195"/>
            <a:chOff x="400312" y="4900303"/>
            <a:chExt cx="2425807" cy="875195"/>
          </a:xfrm>
        </p:grpSpPr>
        <p:sp>
          <p:nvSpPr>
            <p:cNvPr id="15" name="Rectangle 14">
              <a:extLst>
                <a:ext uri="{FF2B5EF4-FFF2-40B4-BE49-F238E27FC236}">
                  <a16:creationId xmlns:a16="http://schemas.microsoft.com/office/drawing/2014/main" id="{3935623E-5948-C620-DD33-D06E2C9A41DB}"/>
                </a:ext>
              </a:extLst>
            </p:cNvPr>
            <p:cNvSpPr/>
            <p:nvPr userDrawn="1"/>
          </p:nvSpPr>
          <p:spPr>
            <a:xfrm rot="309783">
              <a:off x="400312" y="4900303"/>
              <a:ext cx="2425807" cy="875195"/>
            </a:xfrm>
            <a:prstGeom prst="rect">
              <a:avLst/>
            </a:prstGeom>
            <a:solidFill>
              <a:srgbClr val="FE8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67C7CFC-CBB4-2062-B094-3F4AA52DB5EC}"/>
                </a:ext>
              </a:extLst>
            </p:cNvPr>
            <p:cNvPicPr>
              <a:picLocks noChangeAspect="1"/>
            </p:cNvPicPr>
            <p:nvPr userDrawn="1"/>
          </p:nvPicPr>
          <p:blipFill>
            <a:blip r:embed="rId3"/>
            <a:stretch>
              <a:fillRect/>
            </a:stretch>
          </p:blipFill>
          <p:spPr>
            <a:xfrm rot="556408">
              <a:off x="1483563" y="4974944"/>
              <a:ext cx="395408" cy="627798"/>
            </a:xfrm>
            <a:prstGeom prst="rect">
              <a:avLst/>
            </a:prstGeom>
          </p:spPr>
        </p:pic>
      </p:grpSp>
    </p:spTree>
    <p:extLst>
      <p:ext uri="{BB962C8B-B14F-4D97-AF65-F5344CB8AC3E}">
        <p14:creationId xmlns:p14="http://schemas.microsoft.com/office/powerpoint/2010/main" val="217674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A picture containing text, screenshot, font, electric blue&#10;&#10;Description automatically generated">
            <a:extLst>
              <a:ext uri="{FF2B5EF4-FFF2-40B4-BE49-F238E27FC236}">
                <a16:creationId xmlns:a16="http://schemas.microsoft.com/office/drawing/2014/main" id="{C3E249FA-2F17-7489-F8CF-76D0BA59B2E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09084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5011B0-8173-4C3B-5246-04CE32FB544B}"/>
              </a:ext>
            </a:extLst>
          </p:cNvPr>
          <p:cNvPicPr>
            <a:picLocks noChangeAspect="1"/>
          </p:cNvPicPr>
          <p:nvPr userDrawn="1"/>
        </p:nvPicPr>
        <p:blipFill>
          <a:blip r:embed="rId2"/>
          <a:src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C59AF75-7FC0-A26B-6FA3-4D6781DC8EF3}"/>
              </a:ext>
            </a:extLst>
          </p:cNvPr>
          <p:cNvGrpSpPr/>
          <p:nvPr userDrawn="1"/>
        </p:nvGrpSpPr>
        <p:grpSpPr>
          <a:xfrm rot="21224348">
            <a:off x="613568" y="5175144"/>
            <a:ext cx="1462107" cy="499408"/>
            <a:chOff x="406863" y="4889063"/>
            <a:chExt cx="2169915" cy="741172"/>
          </a:xfrm>
        </p:grpSpPr>
        <p:sp>
          <p:nvSpPr>
            <p:cNvPr id="6" name="Rectangle 5">
              <a:extLst>
                <a:ext uri="{FF2B5EF4-FFF2-40B4-BE49-F238E27FC236}">
                  <a16:creationId xmlns:a16="http://schemas.microsoft.com/office/drawing/2014/main" id="{1BB82888-E85E-A136-03A9-B8DFE77BCF9D}"/>
                </a:ext>
              </a:extLst>
            </p:cNvPr>
            <p:cNvSpPr/>
            <p:nvPr userDrawn="1"/>
          </p:nvSpPr>
          <p:spPr>
            <a:xfrm rot="309783">
              <a:off x="406863" y="4889063"/>
              <a:ext cx="2169915" cy="741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CBE09DB-06F4-2134-273A-77EE2DB1DD3A}"/>
                </a:ext>
              </a:extLst>
            </p:cNvPr>
            <p:cNvPicPr>
              <a:picLocks noChangeAspect="1"/>
            </p:cNvPicPr>
            <p:nvPr userDrawn="1"/>
          </p:nvPicPr>
          <p:blipFill>
            <a:blip r:embed="rId3"/>
            <a:stretch>
              <a:fillRect/>
            </a:stretch>
          </p:blipFill>
          <p:spPr>
            <a:xfrm rot="556408">
              <a:off x="1294115" y="4945749"/>
              <a:ext cx="395408" cy="627797"/>
            </a:xfrm>
            <a:prstGeom prst="rect">
              <a:avLst/>
            </a:prstGeom>
          </p:spPr>
        </p:pic>
      </p:grpSp>
      <p:grpSp>
        <p:nvGrpSpPr>
          <p:cNvPr id="8" name="Group 7">
            <a:extLst>
              <a:ext uri="{FF2B5EF4-FFF2-40B4-BE49-F238E27FC236}">
                <a16:creationId xmlns:a16="http://schemas.microsoft.com/office/drawing/2014/main" id="{60DF819F-ABB4-443E-61A2-96D491DE5D8B}"/>
              </a:ext>
            </a:extLst>
          </p:cNvPr>
          <p:cNvGrpSpPr/>
          <p:nvPr userDrawn="1"/>
        </p:nvGrpSpPr>
        <p:grpSpPr>
          <a:xfrm rot="21224348">
            <a:off x="3169517" y="3551021"/>
            <a:ext cx="1462107" cy="499408"/>
            <a:chOff x="406863" y="4889063"/>
            <a:chExt cx="2169915" cy="741172"/>
          </a:xfrm>
        </p:grpSpPr>
        <p:sp>
          <p:nvSpPr>
            <p:cNvPr id="9" name="Rectangle 8">
              <a:extLst>
                <a:ext uri="{FF2B5EF4-FFF2-40B4-BE49-F238E27FC236}">
                  <a16:creationId xmlns:a16="http://schemas.microsoft.com/office/drawing/2014/main" id="{E4D9470A-F339-5AA7-7D15-72CC37A38B37}"/>
                </a:ext>
              </a:extLst>
            </p:cNvPr>
            <p:cNvSpPr/>
            <p:nvPr userDrawn="1"/>
          </p:nvSpPr>
          <p:spPr>
            <a:xfrm rot="309783">
              <a:off x="406863" y="4889063"/>
              <a:ext cx="2169915" cy="741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E6A2926-56CD-AA77-A40E-276AA9FD71C4}"/>
                </a:ext>
              </a:extLst>
            </p:cNvPr>
            <p:cNvPicPr>
              <a:picLocks noChangeAspect="1"/>
            </p:cNvPicPr>
            <p:nvPr userDrawn="1"/>
          </p:nvPicPr>
          <p:blipFill>
            <a:blip r:embed="rId3"/>
            <a:stretch>
              <a:fillRect/>
            </a:stretch>
          </p:blipFill>
          <p:spPr>
            <a:xfrm rot="556408">
              <a:off x="1294115" y="4945749"/>
              <a:ext cx="395408" cy="627797"/>
            </a:xfrm>
            <a:prstGeom prst="rect">
              <a:avLst/>
            </a:prstGeom>
          </p:spPr>
        </p:pic>
      </p:grpSp>
      <p:grpSp>
        <p:nvGrpSpPr>
          <p:cNvPr id="11" name="Group 10">
            <a:extLst>
              <a:ext uri="{FF2B5EF4-FFF2-40B4-BE49-F238E27FC236}">
                <a16:creationId xmlns:a16="http://schemas.microsoft.com/office/drawing/2014/main" id="{64ACCB91-0DA3-24C7-975E-6F435E929126}"/>
              </a:ext>
            </a:extLst>
          </p:cNvPr>
          <p:cNvGrpSpPr/>
          <p:nvPr userDrawn="1"/>
        </p:nvGrpSpPr>
        <p:grpSpPr>
          <a:xfrm rot="21224348">
            <a:off x="7730883" y="2221951"/>
            <a:ext cx="1462107" cy="499408"/>
            <a:chOff x="406863" y="4889063"/>
            <a:chExt cx="2169915" cy="741172"/>
          </a:xfrm>
        </p:grpSpPr>
        <p:sp>
          <p:nvSpPr>
            <p:cNvPr id="12" name="Rectangle 11">
              <a:extLst>
                <a:ext uri="{FF2B5EF4-FFF2-40B4-BE49-F238E27FC236}">
                  <a16:creationId xmlns:a16="http://schemas.microsoft.com/office/drawing/2014/main" id="{05555373-5197-A8BE-E593-DB78235C5EC2}"/>
                </a:ext>
              </a:extLst>
            </p:cNvPr>
            <p:cNvSpPr/>
            <p:nvPr userDrawn="1"/>
          </p:nvSpPr>
          <p:spPr>
            <a:xfrm rot="309783">
              <a:off x="406863" y="4889063"/>
              <a:ext cx="2169915" cy="741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BA085B5-74C7-54D7-4DF0-6893DE124BF1}"/>
                </a:ext>
              </a:extLst>
            </p:cNvPr>
            <p:cNvPicPr>
              <a:picLocks noChangeAspect="1"/>
            </p:cNvPicPr>
            <p:nvPr userDrawn="1"/>
          </p:nvPicPr>
          <p:blipFill>
            <a:blip r:embed="rId3"/>
            <a:stretch>
              <a:fillRect/>
            </a:stretch>
          </p:blipFill>
          <p:spPr>
            <a:xfrm rot="556408">
              <a:off x="1294115" y="4945749"/>
              <a:ext cx="395408" cy="627797"/>
            </a:xfrm>
            <a:prstGeom prst="rect">
              <a:avLst/>
            </a:prstGeom>
          </p:spPr>
        </p:pic>
      </p:grpSp>
      <p:grpSp>
        <p:nvGrpSpPr>
          <p:cNvPr id="14" name="Group 13">
            <a:extLst>
              <a:ext uri="{FF2B5EF4-FFF2-40B4-BE49-F238E27FC236}">
                <a16:creationId xmlns:a16="http://schemas.microsoft.com/office/drawing/2014/main" id="{68128F64-5C16-24DC-DD84-C6B5C85A4C0D}"/>
              </a:ext>
            </a:extLst>
          </p:cNvPr>
          <p:cNvGrpSpPr/>
          <p:nvPr userDrawn="1"/>
        </p:nvGrpSpPr>
        <p:grpSpPr>
          <a:xfrm rot="21224348">
            <a:off x="9984986" y="4210239"/>
            <a:ext cx="1462107" cy="499408"/>
            <a:chOff x="406863" y="4889063"/>
            <a:chExt cx="2169915" cy="741172"/>
          </a:xfrm>
        </p:grpSpPr>
        <p:sp>
          <p:nvSpPr>
            <p:cNvPr id="15" name="Rectangle 14">
              <a:extLst>
                <a:ext uri="{FF2B5EF4-FFF2-40B4-BE49-F238E27FC236}">
                  <a16:creationId xmlns:a16="http://schemas.microsoft.com/office/drawing/2014/main" id="{248AA423-8A54-A158-FF56-2FBCE4315E96}"/>
                </a:ext>
              </a:extLst>
            </p:cNvPr>
            <p:cNvSpPr/>
            <p:nvPr userDrawn="1"/>
          </p:nvSpPr>
          <p:spPr>
            <a:xfrm rot="309783">
              <a:off x="406863" y="4889063"/>
              <a:ext cx="2169915" cy="741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F34DC99A-B896-6615-B8AC-6DEE0612D42F}"/>
                </a:ext>
              </a:extLst>
            </p:cNvPr>
            <p:cNvPicPr>
              <a:picLocks noChangeAspect="1"/>
            </p:cNvPicPr>
            <p:nvPr userDrawn="1"/>
          </p:nvPicPr>
          <p:blipFill>
            <a:blip r:embed="rId3"/>
            <a:stretch>
              <a:fillRect/>
            </a:stretch>
          </p:blipFill>
          <p:spPr>
            <a:xfrm rot="556408">
              <a:off x="1294115" y="4945749"/>
              <a:ext cx="395408" cy="627797"/>
            </a:xfrm>
            <a:prstGeom prst="rect">
              <a:avLst/>
            </a:prstGeom>
          </p:spPr>
        </p:pic>
      </p:grpSp>
    </p:spTree>
    <p:extLst>
      <p:ext uri="{BB962C8B-B14F-4D97-AF65-F5344CB8AC3E}">
        <p14:creationId xmlns:p14="http://schemas.microsoft.com/office/powerpoint/2010/main" val="10763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85E4CC-956C-6E5D-A944-839166841A4C}"/>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705876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369588-95CA-D5E7-15F1-51BA907C74D6}"/>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507217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B402F1-14CF-01BF-F329-878656E5CF4B}"/>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612217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7C7F64-EF18-A757-F894-5CB88E472803}"/>
              </a:ext>
            </a:extLst>
          </p:cNvPr>
          <p:cNvPicPr>
            <a:picLocks noChangeAspect="1"/>
          </p:cNvPicPr>
          <p:nvPr userDrawn="1"/>
        </p:nvPicPr>
        <p:blipFill>
          <a:blip r:embed="rId2"/>
          <a:src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72F82FB6-28B8-B095-2344-3C734AD94F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60905" y="159931"/>
            <a:ext cx="1600200" cy="647700"/>
          </a:xfrm>
          <a:prstGeom prst="rect">
            <a:avLst/>
          </a:prstGeom>
        </p:spPr>
      </p:pic>
      <p:pic>
        <p:nvPicPr>
          <p:cNvPr id="11" name="Graphic 10">
            <a:extLst>
              <a:ext uri="{FF2B5EF4-FFF2-40B4-BE49-F238E27FC236}">
                <a16:creationId xmlns:a16="http://schemas.microsoft.com/office/drawing/2014/main" id="{585E1D57-17D0-56DD-E0AB-612907244B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95221" y="244991"/>
            <a:ext cx="1600200" cy="647700"/>
          </a:xfrm>
          <a:prstGeom prst="rect">
            <a:avLst/>
          </a:prstGeom>
        </p:spPr>
      </p:pic>
    </p:spTree>
    <p:extLst>
      <p:ext uri="{BB962C8B-B14F-4D97-AF65-F5344CB8AC3E}">
        <p14:creationId xmlns:p14="http://schemas.microsoft.com/office/powerpoint/2010/main" val="281161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ACF14E-4DA5-8715-CDFC-FB38602CDDE7}"/>
              </a:ext>
            </a:extLst>
          </p:cNvPr>
          <p:cNvPicPr>
            <a:picLocks noChangeAspect="1"/>
          </p:cNvPicPr>
          <p:nvPr userDrawn="1"/>
        </p:nvPicPr>
        <p:blipFill>
          <a:blip r:embed="rId2"/>
          <a:srcRect/>
          <a:stretch/>
        </p:blipFill>
        <p:spPr>
          <a:xfrm>
            <a:off x="0" y="0"/>
            <a:ext cx="12192000" cy="6858000"/>
          </a:xfrm>
          <a:prstGeom prst="rect">
            <a:avLst/>
          </a:prstGeom>
        </p:spPr>
      </p:pic>
      <p:sp>
        <p:nvSpPr>
          <p:cNvPr id="2" name="Oval 1">
            <a:extLst>
              <a:ext uri="{FF2B5EF4-FFF2-40B4-BE49-F238E27FC236}">
                <a16:creationId xmlns:a16="http://schemas.microsoft.com/office/drawing/2014/main" id="{1FD7D881-C174-5432-0CC2-3852FBAFECAC}"/>
              </a:ext>
            </a:extLst>
          </p:cNvPr>
          <p:cNvSpPr/>
          <p:nvPr userDrawn="1"/>
        </p:nvSpPr>
        <p:spPr>
          <a:xfrm>
            <a:off x="2120900" y="4305300"/>
            <a:ext cx="1689100" cy="16891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52BC9A81-A10D-7AE7-0D4B-9F175C400BB5}"/>
              </a:ext>
            </a:extLst>
          </p:cNvPr>
          <p:cNvSpPr/>
          <p:nvPr userDrawn="1"/>
        </p:nvSpPr>
        <p:spPr>
          <a:xfrm>
            <a:off x="5251450" y="4305300"/>
            <a:ext cx="1689100" cy="16891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D3E738E7-9000-0E85-009B-D43A752C4799}"/>
              </a:ext>
            </a:extLst>
          </p:cNvPr>
          <p:cNvSpPr/>
          <p:nvPr userDrawn="1"/>
        </p:nvSpPr>
        <p:spPr>
          <a:xfrm>
            <a:off x="8337550" y="4305300"/>
            <a:ext cx="1689100" cy="16891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484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4" name="Picture 3" descr="A picture containing text, font, screenshot, graphics&#10;&#10;Description automatically generated">
            <a:extLst>
              <a:ext uri="{FF2B5EF4-FFF2-40B4-BE49-F238E27FC236}">
                <a16:creationId xmlns:a16="http://schemas.microsoft.com/office/drawing/2014/main" id="{DA8FD306-3DC4-EE30-6C5A-2368BEFE769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58967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7ECED6-3CEA-EDC1-AD22-5A574BB1E09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303601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icture containing human face, child art, illustration, cartoon&#10;&#10;Description automatically generated">
            <a:extLst>
              <a:ext uri="{FF2B5EF4-FFF2-40B4-BE49-F238E27FC236}">
                <a16:creationId xmlns:a16="http://schemas.microsoft.com/office/drawing/2014/main" id="{BF74F339-3DFF-6579-0923-493EDBCCAAC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6712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descr="A picture containing animation, clothing, person, animated cartoon&#10;&#10;Description automatically generated">
            <a:extLst>
              <a:ext uri="{FF2B5EF4-FFF2-40B4-BE49-F238E27FC236}">
                <a16:creationId xmlns:a16="http://schemas.microsoft.com/office/drawing/2014/main" id="{A983EA4D-A196-6AD3-C4FB-CCDB19D830E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95647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descr="A cartoon of a child and a child&#10;&#10;Description automatically generated with low confidence">
            <a:extLst>
              <a:ext uri="{FF2B5EF4-FFF2-40B4-BE49-F238E27FC236}">
                <a16:creationId xmlns:a16="http://schemas.microsoft.com/office/drawing/2014/main" id="{501691CE-3340-1147-A818-E68C9096A46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21036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6" name="Picture 5" descr="A picture containing animated cartoon, animation, illustration, cartoon&#10;&#10;Description automatically generated">
            <a:extLst>
              <a:ext uri="{FF2B5EF4-FFF2-40B4-BE49-F238E27FC236}">
                <a16:creationId xmlns:a16="http://schemas.microsoft.com/office/drawing/2014/main" id="{B36CCA3F-6196-D4D8-6E63-DC2CA30B0BD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9238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F4115-2878-D508-8DA0-6D8011DBA4F2}"/>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485696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46050E-E0BB-8663-F864-1FA8F21DFFEB}"/>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84427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465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60" r:id="rId10"/>
    <p:sldLayoutId id="2147483673" r:id="rId11"/>
    <p:sldLayoutId id="2147483676" r:id="rId12"/>
    <p:sldLayoutId id="2147483674" r:id="rId13"/>
    <p:sldLayoutId id="2147483675"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25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594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691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021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500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708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787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709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569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758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783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671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826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683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733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744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387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104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933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249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845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186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517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490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263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895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57F210DF78954186BB6DDFB03D849D" ma:contentTypeVersion="16" ma:contentTypeDescription="Create a new document." ma:contentTypeScope="" ma:versionID="03ce10bdaf15b7ccff4349114fe85630">
  <xsd:schema xmlns:xsd="http://www.w3.org/2001/XMLSchema" xmlns:xs="http://www.w3.org/2001/XMLSchema" xmlns:p="http://schemas.microsoft.com/office/2006/metadata/properties" xmlns:ns2="90a340b5-9128-471d-b114-f8f96caf80f9" xmlns:ns3="edbf9ae9-a3a5-4699-873b-f249c545eead" targetNamespace="http://schemas.microsoft.com/office/2006/metadata/properties" ma:root="true" ma:fieldsID="90d0fd5176fe0793b0250999d17d89bc" ns2:_="" ns3:_="">
    <xsd:import namespace="90a340b5-9128-471d-b114-f8f96caf80f9"/>
    <xsd:import namespace="edbf9ae9-a3a5-4699-873b-f249c545ee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a340b5-9128-471d-b114-f8f96caf80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0556e47-7c18-40c1-a6fe-8d4749c3e58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dbf9ae9-a3a5-4699-873b-f249c545eea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b4c44d78-387a-4579-9c4f-cc5434528c05}" ma:internalName="TaxCatchAll" ma:showField="CatchAllData" ma:web="edbf9ae9-a3a5-4699-873b-f249c545eea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20A2DC-334E-4A2C-AA92-7B899B2661E4}"/>
</file>

<file path=customXml/itemProps2.xml><?xml version="1.0" encoding="utf-8"?>
<ds:datastoreItem xmlns:ds="http://schemas.openxmlformats.org/officeDocument/2006/customXml" ds:itemID="{F71FA208-A859-4A26-8812-A3C2EEA231DD}"/>
</file>

<file path=docProps/app.xml><?xml version="1.0" encoding="utf-8"?>
<Properties xmlns="http://schemas.openxmlformats.org/officeDocument/2006/extended-properties" xmlns:vt="http://schemas.openxmlformats.org/officeDocument/2006/docPropsVTypes">
  <TotalTime>0</TotalTime>
  <Words>3277</Words>
  <Application>Microsoft Office PowerPoint</Application>
  <PresentationFormat>Widescreen</PresentationFormat>
  <Paragraphs>228</Paragraphs>
  <Slides>26</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Poppins</vt:lpstr>
      <vt:lpstr>Proxima Nova</vt:lpstr>
      <vt:lpstr>Univers 55</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Heasell</dc:creator>
  <cp:lastModifiedBy>Natalie Heffner</cp:lastModifiedBy>
  <cp:revision>11</cp:revision>
  <dcterms:created xsi:type="dcterms:W3CDTF">2023-05-24T11:38:10Z</dcterms:created>
  <dcterms:modified xsi:type="dcterms:W3CDTF">2023-06-09T14:50:45Z</dcterms:modified>
</cp:coreProperties>
</file>