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7"/>
  </p:notesMasterIdLst>
  <p:sldIdLst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301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90" r:id="rId29"/>
    <p:sldId id="291" r:id="rId30"/>
    <p:sldId id="296" r:id="rId31"/>
    <p:sldId id="297" r:id="rId32"/>
    <p:sldId id="300" r:id="rId33"/>
    <p:sldId id="298" r:id="rId34"/>
    <p:sldId id="272" r:id="rId35"/>
    <p:sldId id="2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943E50-774F-BC0B-0194-C27B60C98BDD}" name="Natalie Heffner" initials="NH" userId="S::Natalie.Heffner@wearefutures.com::64eb262f-e297-4103-80a3-26c96240ca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9"/>
    <p:restoredTop sz="96327"/>
  </p:normalViewPr>
  <p:slideViewPr>
    <p:cSldViewPr snapToGrid="0">
      <p:cViewPr varScale="1">
        <p:scale>
          <a:sx n="125" d="100"/>
          <a:sy n="125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BBD5F-9003-454A-94C7-C654F59E4C8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524A8-E071-1844-9568-7AA0F4614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7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524A8-E071-1844-9568-7AA0F4614C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2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8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9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7.png"/><Relationship Id="rId4" Type="http://schemas.openxmlformats.org/officeDocument/2006/relationships/image" Target="../media/image9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0.png"/><Relationship Id="rId7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101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0.png"/><Relationship Id="rId7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105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111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80.png"/><Relationship Id="rId7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0.png"/><Relationship Id="rId7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118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122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18" Type="http://schemas.openxmlformats.org/officeDocument/2006/relationships/image" Target="../media/image13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17" Type="http://schemas.openxmlformats.org/officeDocument/2006/relationships/image" Target="../media/image138.png"/><Relationship Id="rId2" Type="http://schemas.openxmlformats.org/officeDocument/2006/relationships/image" Target="../media/image123.jpg"/><Relationship Id="rId16" Type="http://schemas.openxmlformats.org/officeDocument/2006/relationships/image" Target="../media/image1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18" Type="http://schemas.openxmlformats.org/officeDocument/2006/relationships/image" Target="../media/image13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17" Type="http://schemas.openxmlformats.org/officeDocument/2006/relationships/image" Target="../media/image138.png"/><Relationship Id="rId2" Type="http://schemas.openxmlformats.org/officeDocument/2006/relationships/image" Target="../media/image140.jpg"/><Relationship Id="rId16" Type="http://schemas.openxmlformats.org/officeDocument/2006/relationships/image" Target="../media/image1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jp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3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2A7B432-E9F1-9B53-116E-3DDEED9568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59416" y="791937"/>
            <a:ext cx="3938906" cy="2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483842-8FB1-9316-8404-583763FB4F82}"/>
              </a:ext>
            </a:extLst>
          </p:cNvPr>
          <p:cNvSpPr txBox="1"/>
          <p:nvPr userDrawn="1"/>
        </p:nvSpPr>
        <p:spPr>
          <a:xfrm>
            <a:off x="11098060" y="-28935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9" name="Picture 28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205275F0-29EC-8D55-1240-F1009265D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34" y="2115761"/>
            <a:ext cx="5257800" cy="12989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1AA56DD-8048-2ACF-741F-AFCCF0E7153A}"/>
              </a:ext>
            </a:extLst>
          </p:cNvPr>
          <p:cNvSpPr/>
          <p:nvPr userDrawn="1"/>
        </p:nvSpPr>
        <p:spPr>
          <a:xfrm>
            <a:off x="6538586" y="687798"/>
            <a:ext cx="4271376" cy="777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D8051F1-536E-E5BB-A173-661735013F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83" y="2011011"/>
            <a:ext cx="5410351" cy="1740870"/>
          </a:xfrm>
          <a:prstGeom prst="rect">
            <a:avLst/>
          </a:prstGeom>
        </p:spPr>
      </p:pic>
      <p:pic>
        <p:nvPicPr>
          <p:cNvPr id="32" name="Picture 31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4CC3E7D2-D77A-AD97-C734-1514DE86B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810" y="4178276"/>
            <a:ext cx="4796362" cy="1050949"/>
          </a:xfrm>
          <a:prstGeom prst="rect">
            <a:avLst/>
          </a:prstGeom>
        </p:spPr>
      </p:pic>
      <p:pic>
        <p:nvPicPr>
          <p:cNvPr id="37" name="Picture 36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F1E9F8EB-2FF2-920A-9854-E567D0558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71" y="3958852"/>
            <a:ext cx="5048959" cy="1182185"/>
          </a:xfrm>
          <a:prstGeom prst="rect">
            <a:avLst/>
          </a:prstGeom>
        </p:spPr>
      </p:pic>
      <p:pic>
        <p:nvPicPr>
          <p:cNvPr id="39" name="Picture 38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A202236A-14E9-5402-C777-97C7CDC6B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934" y="246686"/>
            <a:ext cx="4878792" cy="1257737"/>
          </a:xfrm>
          <a:prstGeom prst="rect">
            <a:avLst/>
          </a:prstGeom>
        </p:spPr>
      </p:pic>
      <p:pic>
        <p:nvPicPr>
          <p:cNvPr id="41" name="Picture 40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9A7B89E5-3DB6-B316-1194-24450700F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018" y="2019987"/>
            <a:ext cx="4878792" cy="140901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E2C10E-B9F2-AA8E-1ADF-9DD6EEF4DE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84799" y="2011011"/>
            <a:ext cx="5189410" cy="207920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9FED77-4954-2CA3-C5D7-9D7F0A97497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69014" y="3842088"/>
            <a:ext cx="1458499" cy="6035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A0073F-5BB3-9177-C3A2-EA14DA9D808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15711" y="3791984"/>
            <a:ext cx="1458499" cy="6035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56779AC-3CD0-2F1C-42F4-C637DF949D4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15711" y="409957"/>
            <a:ext cx="1458499" cy="6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232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56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af ?">
            <a:extLst>
              <a:ext uri="{FF2B5EF4-FFF2-40B4-BE49-F238E27FC236}">
                <a16:creationId xmlns:a16="http://schemas.microsoft.com/office/drawing/2014/main" id="{EC275BA6-F037-9A18-52F8-704620067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2765" y="570825"/>
            <a:ext cx="1311192" cy="510854"/>
          </a:xfrm>
          <a:prstGeom prst="rect">
            <a:avLst/>
          </a:prstGeom>
        </p:spPr>
      </p:pic>
      <p:pic>
        <p:nvPicPr>
          <p:cNvPr id="4" name="root ?">
            <a:extLst>
              <a:ext uri="{FF2B5EF4-FFF2-40B4-BE49-F238E27FC236}">
                <a16:creationId xmlns:a16="http://schemas.microsoft.com/office/drawing/2014/main" id="{45A0E633-11EC-A2F2-EF46-AE0D40498D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9601" y="4198982"/>
            <a:ext cx="1311192" cy="510854"/>
          </a:xfrm>
          <a:prstGeom prst="rect">
            <a:avLst/>
          </a:prstGeom>
        </p:spPr>
      </p:pic>
      <p:pic>
        <p:nvPicPr>
          <p:cNvPr id="5" name="stem">
            <a:extLst>
              <a:ext uri="{FF2B5EF4-FFF2-40B4-BE49-F238E27FC236}">
                <a16:creationId xmlns:a16="http://schemas.microsoft.com/office/drawing/2014/main" id="{DBFB7138-7DCD-3B5C-9538-113C44A69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6403" y="3969802"/>
            <a:ext cx="1311192" cy="510854"/>
          </a:xfrm>
          <a:prstGeom prst="rect">
            <a:avLst/>
          </a:prstGeom>
        </p:spPr>
      </p:pic>
      <p:pic>
        <p:nvPicPr>
          <p:cNvPr id="6" name="fruit">
            <a:extLst>
              <a:ext uri="{FF2B5EF4-FFF2-40B4-BE49-F238E27FC236}">
                <a16:creationId xmlns:a16="http://schemas.microsoft.com/office/drawing/2014/main" id="{133FDFC3-5FC1-DF94-C6FF-14EBCD02ED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6451" y="2353201"/>
            <a:ext cx="1311192" cy="510854"/>
          </a:xfrm>
          <a:prstGeom prst="rect">
            <a:avLst/>
          </a:prstGeom>
        </p:spPr>
      </p:pic>
      <p:pic>
        <p:nvPicPr>
          <p:cNvPr id="7" name="flower ?">
            <a:extLst>
              <a:ext uri="{FF2B5EF4-FFF2-40B4-BE49-F238E27FC236}">
                <a16:creationId xmlns:a16="http://schemas.microsoft.com/office/drawing/2014/main" id="{8533B024-8B6F-B2B7-E43A-78BE9EE53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5183" y="536431"/>
            <a:ext cx="1311192" cy="5108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0F8FB3-93B3-8F35-598D-7605827275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9162" y="6205863"/>
            <a:ext cx="1311192" cy="5108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667A502-C507-6BC3-01E7-02BC0559F9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4758" y="5527768"/>
            <a:ext cx="1311191" cy="5108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AB48615-FB5D-61F2-FAB0-ECEF332675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95005" y="6205863"/>
            <a:ext cx="1311191" cy="51085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647B3E2-1280-D584-C3DC-CE385BBE29C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5789" y="5527768"/>
            <a:ext cx="1311190" cy="51085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D85DEB5-4856-96DB-41BE-D2F928FF4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90194" y="6205863"/>
            <a:ext cx="1311191" cy="5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45039 -0.1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0556 -0.461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47162 -0.822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4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01627 -0.826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4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20586 -0.325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546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29" y="1920214"/>
            <a:ext cx="1756119" cy="6146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3470" y="1573995"/>
            <a:ext cx="3230694" cy="53557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31D642-1D7C-0E49-F1D3-D1969FE981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54536" y="1920214"/>
            <a:ext cx="1743572" cy="61464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93470" y="1573995"/>
            <a:ext cx="3230694" cy="53556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BE3889F-A59D-9A2D-B862-9C2BEE2D2D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05EE4F-8838-2112-68DA-8B6002EC55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8123" y="863399"/>
            <a:ext cx="2749709" cy="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B05EE4F-8838-2112-68DA-8B6002EC55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8123" y="863399"/>
            <a:ext cx="2749709" cy="74363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8AD3761-EBC1-C954-2452-63B691BB54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868055" y="863399"/>
            <a:ext cx="2709844" cy="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963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30" y="1920214"/>
            <a:ext cx="1756116" cy="61464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93470" y="1573995"/>
            <a:ext cx="3212757" cy="10136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604D75D-3E11-BF0F-F5B5-13BD3B626E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32" y="1920214"/>
            <a:ext cx="1756113" cy="6146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94701" y="1514256"/>
            <a:ext cx="3301853" cy="7656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9D69B50-C88B-8F4A-614F-A174CF8350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030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5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93470" y="1559423"/>
            <a:ext cx="3212757" cy="72158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1DF0E14-8AF2-D57F-7D5E-2F2F19C572E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6407875" y="1923141"/>
            <a:ext cx="1775626" cy="6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33" y="1920214"/>
            <a:ext cx="1756110" cy="6146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703512" y="1536273"/>
            <a:ext cx="3164891" cy="74393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C68A0A5-8CA4-C834-C1A5-D04C60B05D9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BA3B43D-561C-65E6-58CB-B13C2463D76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32" y="1910628"/>
            <a:ext cx="1756110" cy="61463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5CC02BB-4737-B90F-4BBC-00E3907BF9D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68323" y="1573995"/>
            <a:ext cx="3235269" cy="7123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992FD43-5100-0163-A569-D00D0072F1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D7B5473-5D45-C145-BE4F-E070D570E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873" y="1912715"/>
            <a:ext cx="1797296" cy="6221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CE4DBC-6903-854D-0FE1-695BA97B74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3470" y="1573995"/>
            <a:ext cx="3212757" cy="5325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C2C2D0-1EB6-84E6-90EA-6A359933A3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417633" y="1920214"/>
            <a:ext cx="1756110" cy="6146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F07F9B-1503-6DBB-9283-23EFC45C99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93470" y="1559423"/>
            <a:ext cx="3212757" cy="87620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8D92E27-D3EB-95E0-BA33-60A66A9E725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43646" y="945117"/>
            <a:ext cx="137451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3C3B122-637C-B9F4-492B-E6403CD84C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6756" y="1213365"/>
            <a:ext cx="1405359" cy="4182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D38DB0-0910-44C5-564E-58E24911B4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6756" y="3308383"/>
            <a:ext cx="1405359" cy="418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F3CC94-ACBB-F76A-2E8A-F93681753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6756" y="5241356"/>
            <a:ext cx="1405359" cy="4182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C88498-B4DC-CBF0-F31E-87396E674C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4989" y="1203299"/>
            <a:ext cx="1231740" cy="4276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E5FEF5-5484-20E7-ED98-53E3033D18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4989" y="3309892"/>
            <a:ext cx="1231740" cy="4276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7FE8DB-62BC-260C-0607-E54D2225FB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4989" y="5219715"/>
            <a:ext cx="1231740" cy="42768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BEE3DBB-E111-8F87-E6A7-7BE44466FB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8561" y="5236439"/>
            <a:ext cx="1204595" cy="41826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C8E469E-B1C5-7433-3373-4F2787F21E2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6756" y="5219715"/>
            <a:ext cx="1405360" cy="41826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E657A7B-C254-2302-AC89-696110C4BC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04988" y="3308383"/>
            <a:ext cx="1204595" cy="41826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F6FF4C0-AEB2-6C0C-460F-494F66381D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04989" y="1212725"/>
            <a:ext cx="1204595" cy="4182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284BFE0-787E-9680-7780-539AED4F57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12571" y="1213365"/>
            <a:ext cx="1405360" cy="4182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2B9382A-02F5-EA63-15D8-9FA24BA411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23565" y="3320599"/>
            <a:ext cx="1231739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7C349C4-863D-DF31-99D2-5D94515ED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7947" y="1213365"/>
            <a:ext cx="1405359" cy="41826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F2E1314-D5AC-875C-D1E3-2E2105361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7947" y="3308383"/>
            <a:ext cx="1405359" cy="41826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AD45C48-F752-41D8-70A5-98AA1A5E9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7947" y="5241356"/>
            <a:ext cx="1405359" cy="4182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4074405-9315-95EF-875C-9B2AAFADB6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6180" y="1203299"/>
            <a:ext cx="1231740" cy="4276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B82357F-771D-5ED5-B4E6-3E1317CCDD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6180" y="3309892"/>
            <a:ext cx="1231740" cy="4276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BA3FC93-FD7F-A513-24E2-C82982C5AD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6180" y="5219715"/>
            <a:ext cx="1231740" cy="427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728F8C-E958-767C-15F2-CBFF273414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9752" y="5236439"/>
            <a:ext cx="1204595" cy="418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8428CD7-4B82-FC6F-A5AE-EB38C7E0B5F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9039" y="3336042"/>
            <a:ext cx="1405360" cy="418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54CC415-76EF-FD57-C640-FDEDB9933AE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9421" y="5236439"/>
            <a:ext cx="1204595" cy="41826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FB823C7-302B-F902-7605-6E8606331B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86180" y="1212725"/>
            <a:ext cx="1204595" cy="4182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2C3FDCC-5357-F189-956F-67738E570B4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3762" y="1213365"/>
            <a:ext cx="1405360" cy="4182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6800477-066C-EC66-C452-673E319BC93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97272" y="3312892"/>
            <a:ext cx="1231739" cy="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79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015793-EE98-F136-CCB6-84F1D0028DF3}"/>
              </a:ext>
            </a:extLst>
          </p:cNvPr>
          <p:cNvSpPr/>
          <p:nvPr userDrawn="1"/>
        </p:nvSpPr>
        <p:spPr>
          <a:xfrm>
            <a:off x="4805916" y="74428"/>
            <a:ext cx="6783572" cy="2020186"/>
          </a:xfrm>
          <a:prstGeom prst="rect">
            <a:avLst/>
          </a:prstGeom>
          <a:solidFill>
            <a:srgbClr val="FF8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84A120-0859-0808-CCB5-62ABBD2396E7}"/>
              </a:ext>
            </a:extLst>
          </p:cNvPr>
          <p:cNvSpPr/>
          <p:nvPr userDrawn="1"/>
        </p:nvSpPr>
        <p:spPr>
          <a:xfrm>
            <a:off x="396951" y="882502"/>
            <a:ext cx="4141518" cy="3370521"/>
          </a:xfrm>
          <a:custGeom>
            <a:avLst/>
            <a:gdLst>
              <a:gd name="connsiteX0" fmla="*/ 0 w 4036827"/>
              <a:gd name="connsiteY0" fmla="*/ 0 h 3370521"/>
              <a:gd name="connsiteX1" fmla="*/ 4036827 w 4036827"/>
              <a:gd name="connsiteY1" fmla="*/ 0 h 3370521"/>
              <a:gd name="connsiteX2" fmla="*/ 4036827 w 4036827"/>
              <a:gd name="connsiteY2" fmla="*/ 3370521 h 3370521"/>
              <a:gd name="connsiteX3" fmla="*/ 0 w 4036827"/>
              <a:gd name="connsiteY3" fmla="*/ 3370521 h 3370521"/>
              <a:gd name="connsiteX4" fmla="*/ 0 w 4036827"/>
              <a:gd name="connsiteY4" fmla="*/ 0 h 3370521"/>
              <a:gd name="connsiteX0" fmla="*/ 0 w 4036827"/>
              <a:gd name="connsiteY0" fmla="*/ 0 h 3370521"/>
              <a:gd name="connsiteX1" fmla="*/ 4036827 w 4036827"/>
              <a:gd name="connsiteY1" fmla="*/ 0 h 3370521"/>
              <a:gd name="connsiteX2" fmla="*/ 3856073 w 4036827"/>
              <a:gd name="connsiteY2" fmla="*/ 3370521 h 3370521"/>
              <a:gd name="connsiteX3" fmla="*/ 0 w 4036827"/>
              <a:gd name="connsiteY3" fmla="*/ 3370521 h 3370521"/>
              <a:gd name="connsiteX4" fmla="*/ 0 w 4036827"/>
              <a:gd name="connsiteY4" fmla="*/ 0 h 3370521"/>
              <a:gd name="connsiteX0" fmla="*/ 0 w 4036827"/>
              <a:gd name="connsiteY0" fmla="*/ 0 h 3370521"/>
              <a:gd name="connsiteX1" fmla="*/ 4036827 w 4036827"/>
              <a:gd name="connsiteY1" fmla="*/ 0 h 3370521"/>
              <a:gd name="connsiteX2" fmla="*/ 3813542 w 4036827"/>
              <a:gd name="connsiteY2" fmla="*/ 3274828 h 3370521"/>
              <a:gd name="connsiteX3" fmla="*/ 0 w 4036827"/>
              <a:gd name="connsiteY3" fmla="*/ 3370521 h 3370521"/>
              <a:gd name="connsiteX4" fmla="*/ 0 w 4036827"/>
              <a:gd name="connsiteY4" fmla="*/ 0 h 3370521"/>
              <a:gd name="connsiteX0" fmla="*/ 0 w 4141518"/>
              <a:gd name="connsiteY0" fmla="*/ 0 h 3370521"/>
              <a:gd name="connsiteX1" fmla="*/ 4036827 w 4141518"/>
              <a:gd name="connsiteY1" fmla="*/ 0 h 3370521"/>
              <a:gd name="connsiteX2" fmla="*/ 4132520 w 4141518"/>
              <a:gd name="connsiteY2" fmla="*/ 1839433 h 3370521"/>
              <a:gd name="connsiteX3" fmla="*/ 3813542 w 4141518"/>
              <a:gd name="connsiteY3" fmla="*/ 3274828 h 3370521"/>
              <a:gd name="connsiteX4" fmla="*/ 0 w 4141518"/>
              <a:gd name="connsiteY4" fmla="*/ 3370521 h 3370521"/>
              <a:gd name="connsiteX5" fmla="*/ 0 w 4141518"/>
              <a:gd name="connsiteY5" fmla="*/ 0 h 337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1518" h="3370521">
                <a:moveTo>
                  <a:pt x="0" y="0"/>
                </a:moveTo>
                <a:lnTo>
                  <a:pt x="4036827" y="0"/>
                </a:lnTo>
                <a:cubicBezTo>
                  <a:pt x="3983664" y="652130"/>
                  <a:pt x="4185683" y="1187303"/>
                  <a:pt x="4132520" y="1839433"/>
                </a:cubicBezTo>
                <a:lnTo>
                  <a:pt x="3813542" y="3274828"/>
                </a:lnTo>
                <a:lnTo>
                  <a:pt x="0" y="3370521"/>
                </a:lnTo>
                <a:lnTo>
                  <a:pt x="0" y="0"/>
                </a:lnTo>
                <a:close/>
              </a:path>
            </a:pathLst>
          </a:custGeom>
          <a:solidFill>
            <a:srgbClr val="FF8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74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1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380D88A-72C1-973B-F80F-1012F41BC0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158" y="2029361"/>
            <a:ext cx="4223313" cy="12277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67F21A7-5538-90EC-8D85-859718A7F4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81184" y="2029361"/>
            <a:ext cx="2439045" cy="83484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EFDECA-F8C6-5636-548C-40110988BE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3160" y="3257068"/>
            <a:ext cx="3797708" cy="12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7459CAE-956A-2E32-97BA-C0AD34DBD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7583" y="4878962"/>
            <a:ext cx="1077589" cy="109215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5E94B4B-F590-B637-55E5-58C181476C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3466" y="4484918"/>
            <a:ext cx="1631493" cy="16677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BF39CE4-2FDF-8C72-18CC-743A7DDFF6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9830" y="3705900"/>
            <a:ext cx="2284570" cy="21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6CA715B-8B8F-1551-C288-9A6286301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8886" y="546661"/>
            <a:ext cx="3869618" cy="13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29E1F5-6A44-EB74-8D64-B9388C19B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9112" y="1409022"/>
            <a:ext cx="2286058" cy="77895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ADF6033-DFFC-BDDF-57D7-921F68ECE3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097" y="551077"/>
            <a:ext cx="2048987" cy="77895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DC9F29D-4E4F-8115-7C42-42FE14DF42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6977" y="551077"/>
            <a:ext cx="2048987" cy="7789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E411E0-BFF3-DD43-2A96-62D57FDDE3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1857" y="551077"/>
            <a:ext cx="2048987" cy="77895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42475FC-CDF9-4E82-E6E0-CC839DF0FB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71964" y="1409022"/>
            <a:ext cx="3098880" cy="10837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1DF0DCB-9008-E77C-A1BB-AEE4130A2E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1964" y="2581475"/>
            <a:ext cx="3098876" cy="108376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0E6F6EA-1C75-E56E-9883-FEF02FF9325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38125" y="3371507"/>
            <a:ext cx="2341590" cy="304751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21C8677-1BB7-C4F2-2C49-47A2D63C6CC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20037" y="3371507"/>
            <a:ext cx="6525460" cy="289255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36CE50-619A-DB6C-0227-3839A4DF4BC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10150" y="4352908"/>
            <a:ext cx="1601234" cy="19800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D59CDAE-7506-CE3D-911A-0AFF0468ECD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8337" y="4817783"/>
            <a:ext cx="1239665" cy="151514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8C954F6-7CCC-BC02-953D-6B30BC3C4BD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49897" y="5506486"/>
            <a:ext cx="1033054" cy="8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CC32165-FAC2-25F6-AB71-5678275965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49327"/>
            <a:ext cx="4079880" cy="12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0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B5CE7-A87D-2FCB-14EA-BBD8A4AC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A11F8-25CA-B6CE-EC4B-523C349C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51A2D-0475-EF14-A8ED-7680AF54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4B3B0-60C7-5047-9AEC-845C7C016348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0307E-18D7-C2A2-6F5A-2FF6F4EF5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8B43-962C-276D-2E34-524124EFF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5E7F-7B54-1343-82AC-395E51D32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81" r:id="rId31"/>
    <p:sldLayoutId id="2147483680" r:id="rId32"/>
    <p:sldLayoutId id="214748367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8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0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76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63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27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131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790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2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74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98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194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290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7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929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24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56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82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22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30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66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55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42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52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578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92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0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4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2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21C5C-9B74-68F2-E355-50B929BED77F}"/>
              </a:ext>
            </a:extLst>
          </p:cNvPr>
          <p:cNvSpPr txBox="1"/>
          <p:nvPr/>
        </p:nvSpPr>
        <p:spPr>
          <a:xfrm>
            <a:off x="5364480" y="-4145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2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07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7F210DF78954186BB6DDFB03D849D" ma:contentTypeVersion="17" ma:contentTypeDescription="Create a new document." ma:contentTypeScope="" ma:versionID="f3f3b6545f54a243a0359d146f3553f4">
  <xsd:schema xmlns:xsd="http://www.w3.org/2001/XMLSchema" xmlns:xs="http://www.w3.org/2001/XMLSchema" xmlns:p="http://schemas.microsoft.com/office/2006/metadata/properties" xmlns:ns2="90a340b5-9128-471d-b114-f8f96caf80f9" xmlns:ns3="edbf9ae9-a3a5-4699-873b-f249c545eead" targetNamespace="http://schemas.microsoft.com/office/2006/metadata/properties" ma:root="true" ma:fieldsID="57de55bc5f8f0a3a67ff5d9b27e8552f" ns2:_="" ns3:_="">
    <xsd:import namespace="90a340b5-9128-471d-b114-f8f96caf80f9"/>
    <xsd:import namespace="edbf9ae9-a3a5-4699-873b-f249c545e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40b5-9128-471d-b114-f8f96caf8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0556e47-7c18-40c1-a6fe-8d4749c3e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f9ae9-a3a5-4699-873b-f249c545eea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4c44d78-387a-4579-9c4f-cc5434528c05}" ma:internalName="TaxCatchAll" ma:showField="CatchAllData" ma:web="edbf9ae9-a3a5-4699-873b-f249c545ee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46A97F-7963-428C-ADF3-D8B1D908C6BF}"/>
</file>

<file path=customXml/itemProps2.xml><?xml version="1.0" encoding="utf-8"?>
<ds:datastoreItem xmlns:ds="http://schemas.openxmlformats.org/officeDocument/2006/customXml" ds:itemID="{D62739B9-7795-4498-86FA-E3183C37BA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</Words>
  <Application>Microsoft Macintosh PowerPoint</Application>
  <PresentationFormat>Widescreen</PresentationFormat>
  <Paragraphs>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Faulkner</dc:creator>
  <cp:lastModifiedBy>Anne Heasell</cp:lastModifiedBy>
  <cp:revision>77</cp:revision>
  <dcterms:created xsi:type="dcterms:W3CDTF">2023-04-19T11:02:28Z</dcterms:created>
  <dcterms:modified xsi:type="dcterms:W3CDTF">2023-07-13T16:35:15Z</dcterms:modified>
</cp:coreProperties>
</file>